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162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2E8874-7070-11EF-199F-7F421968A4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BB68EAE-2070-215E-F403-3C4F694CCF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CD2995E-5125-03CA-625E-4AEB65DD4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46CC-CEFC-4799-96C2-576E31D4276D}" type="datetimeFigureOut">
              <a:rPr lang="zh-CN" altLang="en-US" smtClean="0"/>
              <a:t>2026/4/29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51795C-0582-5729-B44F-1CA810FDB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B0F95CF-B0AB-799F-046B-6173EFD53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F2851-6B34-4F98-951D-41EE2AD2DF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2305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660F75-3C9E-A3A8-5A86-23EF0BC3B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BE16AF-6482-9268-5788-13B3EF8BC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28E8D70-83E9-1634-E955-96E284286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46CC-CEFC-4799-96C2-576E31D4276D}" type="datetimeFigureOut">
              <a:rPr lang="zh-CN" altLang="en-US" smtClean="0"/>
              <a:t>2026/4/29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4462413-8C35-81B4-A107-1570E5D4E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A50E284-FBB8-F6A7-08D9-D9943BF2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F2851-6B34-4F98-951D-41EE2AD2DF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4732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37B43B-277C-DB14-D43A-09156C959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9A643F3-5B9C-411A-8630-D9B2A35EC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95843ED-EFD6-92B3-E699-F1DA84614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46CC-CEFC-4799-96C2-576E31D4276D}" type="datetimeFigureOut">
              <a:rPr lang="zh-CN" altLang="en-US" smtClean="0"/>
              <a:t>2026/4/29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F7BFA83-4995-258D-693B-68C3DC35D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30D46F-2265-7D3A-949D-37224B7AA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F2851-6B34-4F98-951D-41EE2AD2DF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323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20F6C1-C4F3-F0E2-E485-6AA312086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12D3AD-198B-0E7B-1F51-F62022DD8D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B9845EB-7EC2-603B-0491-D109F59A8E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94E8A0D-CE5F-D4CE-08D9-974E0FE1B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46CC-CEFC-4799-96C2-576E31D4276D}" type="datetimeFigureOut">
              <a:rPr lang="zh-CN" altLang="en-US" smtClean="0"/>
              <a:t>2026/4/29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F131D83-62DE-B8E6-655A-A663BC6FB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9635A08-6664-6707-6451-1400EA756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F2851-6B34-4F98-951D-41EE2AD2DF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1771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C055AF-18BA-0CE7-7255-36AABDD4A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C03BE33-96CC-EA56-6FB2-B5B00E43E0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896D461-5F7F-B793-CC31-DFC07DFFA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B6110A6-12D4-1CE2-2D25-FF833B8A84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48C9F70-D5D6-ABBB-844E-88068A8918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65325CB-A54E-ED3B-027D-37173F10E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46CC-CEFC-4799-96C2-576E31D4276D}" type="datetimeFigureOut">
              <a:rPr lang="zh-CN" altLang="en-US" smtClean="0"/>
              <a:t>2026/4/29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93CFE03-93A7-A41E-751F-AD3F1FB1C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D8DB7B2-1B4E-23A7-32F5-DDFD3838A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F2851-6B34-4F98-951D-41EE2AD2DF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102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D2A578-420B-D779-00E3-1D1A78E4B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78203B6-1710-5B8E-32B8-898BE4263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46CC-CEFC-4799-96C2-576E31D4276D}" type="datetimeFigureOut">
              <a:rPr lang="zh-CN" altLang="en-US" smtClean="0"/>
              <a:t>2026/4/29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F18BC8D-B873-6F2C-C655-2562B39A2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08BD963-9D88-5E69-F2DA-EAB4A108D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F2851-6B34-4F98-951D-41EE2AD2DF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837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13EC0B0-C003-32AB-C5A1-F8D0B227D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46CC-CEFC-4799-96C2-576E31D4276D}" type="datetimeFigureOut">
              <a:rPr lang="zh-CN" altLang="en-US" smtClean="0"/>
              <a:t>2026/4/29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21B8868-642E-0F2C-2164-EE2029AD5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9B8F27-0889-AB09-3480-63D7A4BF5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F2851-6B34-4F98-951D-41EE2AD2DF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490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A592FE-6E02-E745-2C27-DD7F7D649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3F6A33-6DE4-E35B-E2E7-A0DA74AF1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7DC92A7-91E6-933E-89FA-1138AC04F0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25948DF-DD87-7470-16B6-96C25CC86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46CC-CEFC-4799-96C2-576E31D4276D}" type="datetimeFigureOut">
              <a:rPr lang="zh-CN" altLang="en-US" smtClean="0"/>
              <a:t>2026/4/29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B8AAD02-3C92-D570-0DB4-01584599A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59DE66F-13F5-A2F7-AC3D-F0BE99A06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F2851-6B34-4F98-951D-41EE2AD2DF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09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D9DDD4-0178-9077-3D65-102AE5361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CD86711-9320-FA62-C463-E2767BE840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59C7B7B-4A9D-F034-04F8-974EAE798F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644E72D-26CE-8A5B-ED49-9CB7805FB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46CC-CEFC-4799-96C2-576E31D4276D}" type="datetimeFigureOut">
              <a:rPr lang="zh-CN" altLang="en-US" smtClean="0"/>
              <a:t>2026/4/29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48AE29A-2627-79DE-344D-C5279C8D2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A30E164-95CB-369D-B400-BA2E7BF62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F2851-6B34-4F98-951D-41EE2AD2DF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5081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6E8B95-94F7-284A-5220-C1BC521AB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55C809F-1874-BF17-F8FA-42B8A63D7C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6760683-3889-B1C2-D429-3D2509262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46CC-CEFC-4799-96C2-576E31D4276D}" type="datetimeFigureOut">
              <a:rPr lang="zh-CN" altLang="en-US" smtClean="0"/>
              <a:t>2026/4/29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52A7AC-B520-2C77-DB28-5DD213B8C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37AEA8C-C5BE-1B6D-4438-5EF08BA1D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F2851-6B34-4F98-951D-41EE2AD2DF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9497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CF93A7F-8270-1484-6347-B5CE537092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98CDD80-312C-1D5A-208A-28655B6F3A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468F720-B52E-DEB3-F588-9ED4C57E7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46CC-CEFC-4799-96C2-576E31D4276D}" type="datetimeFigureOut">
              <a:rPr lang="zh-CN" altLang="en-US" smtClean="0"/>
              <a:t>2026/4/29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A3A53DA-F408-DAA7-D4A0-CC9338E8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B746966-E63F-DBD8-2BDA-B18EF12B1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F2851-6B34-4F98-951D-41EE2AD2DF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011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4F79548-4AF5-C2A5-BE53-2541A1E83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6AD62D4-7203-D287-6843-224FEB0DF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DD2D10E-F5F3-4640-663B-A91614177C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B46CC-CEFC-4799-96C2-576E31D4276D}" type="datetimeFigureOut">
              <a:rPr lang="zh-CN" altLang="en-US" smtClean="0"/>
              <a:t>2026/4/29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608229-ACE6-A436-A2DB-2F34B935FE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30654AF-0939-0BDE-C490-CEDA747BED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F2851-6B34-4F98-951D-41EE2AD2DF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096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68DB3A-F74C-C42E-1B41-116E3DB58C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9E90E09-7E3A-3FFC-47F0-8856AD0970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8DA5D42-6C1B-65F2-3968-B7AFF33ED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" y="0"/>
            <a:ext cx="121718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60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4B3DEAE-9FF2-196F-0799-AA5821F5A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6" y="0"/>
            <a:ext cx="121806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623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3D4F7-A147-2625-7C90-1AC226F5B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EDCED23-6D8C-6F4A-3986-97B44F199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0" y="0"/>
            <a:ext cx="12142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64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BE3F5-5ECF-C3E5-BAA4-16259F1C4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9FDD25E-A4FA-9CE3-47F9-66938375A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95"/>
            <a:ext cx="12192000" cy="685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894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AECB4-00D6-A9FE-1BF2-9256C4D4F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DD49C17-A12A-C694-2BFD-3121D2420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1" y="0"/>
            <a:ext cx="121542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218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539D6-4C5A-A58E-2600-334BED1F5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682A44C-9D64-C417-6D5B-C4F42E097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2" y="0"/>
            <a:ext cx="121229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371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6C88F-6969-15FD-F2DD-7D3DD994D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24EEB8D-58F0-29F0-5F64-E04D7405D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90"/>
            <a:ext cx="1219200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65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0B9EC-63D9-13FC-B7BE-877E2BAC6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56228BD-B810-81F0-F3C7-1990D4BB8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9"/>
            <a:ext cx="12192000" cy="685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314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2384A-2C73-0240-3EA4-6573DA897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60BDD46-6013-AF2B-80BF-6F0C14BBE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0" y="0"/>
            <a:ext cx="12142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580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F89B1-F571-F076-7B3A-F5B9707EE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EBED472-0FB5-4EEE-BBAA-CCC9A51D4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95"/>
            <a:ext cx="12192000" cy="685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05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59430-00D3-A018-50C7-5F87B18CE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97EB989-50DC-08D1-6138-0D1348592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47"/>
            <a:ext cx="12192000" cy="683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653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FBF31-F3CA-C026-6053-935CBE6DF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73AC918-5985-2810-FB2C-39431D2E0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0" y="0"/>
            <a:ext cx="12142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019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0E9BC-6C7A-25BE-B710-EC92A371B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AFA67EA-AEF5-1B24-1E71-A4973E8BA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1" y="0"/>
            <a:ext cx="121542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121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8159D-9D7C-52CA-699F-3926B109D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A475F16-9867-39EF-48A6-C1F8BAEF8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" y="0"/>
            <a:ext cx="121857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409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D6E30-6903-AAF0-F13C-5AB1A8C5D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0F419C0-0885-10B0-E66A-068DC4FAC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8" y="0"/>
            <a:ext cx="121316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790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E4394-D266-526D-6F17-28910806E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87CFC2E-EEFB-1DCF-8482-C7E60AE77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9"/>
            <a:ext cx="12192000" cy="685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475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87A68-60A2-C546-62CD-485410473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D94F4A7-6ED1-78EA-BF21-7A24AD98C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4" y="0"/>
            <a:ext cx="121769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077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9D484-D8BE-0936-0289-58D2600AC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FE41077-07EA-C2A9-BCFD-93135DB45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3" y="0"/>
            <a:ext cx="121655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2512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B5259-269E-8F06-081C-87D334248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2627BFE-A721-10E6-16BC-075B18546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5" y="0"/>
            <a:ext cx="121831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6187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F7A11-BC8C-39D9-1ECB-FB847AC92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DF7EAF9-2355-0C09-F134-9020AF6F7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4" y="0"/>
            <a:ext cx="121630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0928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9A0D6-5142-D750-D31F-B37E9D609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CD313E1C-F72B-EB5A-3D3D-6F143662F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4" y="0"/>
            <a:ext cx="121630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899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D7335-E5F6-61F9-3A6A-684345B0F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60588EE-A785-D2EF-85B2-B694D0406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2" y="0"/>
            <a:ext cx="121516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4851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74C8F-6750-2D58-6D21-BD5AFACCB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5742D5F-F001-9ABF-94E0-C26DFCF11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85"/>
            <a:ext cx="12192000" cy="684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3865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78129-3E8C-5E47-A2C2-01C3EB38D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826BC76-4B89-B26B-4241-F08C02C62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0" y="0"/>
            <a:ext cx="12142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5444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4A8B5-0329-3821-F2C2-BCB78AD80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CBE6C03-7E68-1F56-A17E-5AC80AB8C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6" y="0"/>
            <a:ext cx="12174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711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5939F-C424-1B9D-A410-78277715E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9F7293D-8FB0-947F-EBE9-D4D12E017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3" y="0"/>
            <a:ext cx="121655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0058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73569-5961-4D9D-2FC2-DB27ECAB9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450FBB4-47D3-E40C-5483-7DC6F53E2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6" y="0"/>
            <a:ext cx="12174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505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114082D-ABDA-6577-CD81-57CEAAD64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85"/>
            <a:ext cx="12192000" cy="684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4129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A92CD4D-838D-4F4E-F3F5-BEA19ABD9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9"/>
            <a:ext cx="12192000" cy="685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50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宽屏</PresentationFormat>
  <Paragraphs>0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3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HUAWEI</dc:creator>
  <cp:lastModifiedBy>HUAWEI</cp:lastModifiedBy>
  <cp:revision>1</cp:revision>
  <dcterms:created xsi:type="dcterms:W3CDTF">2026-04-28T23:51:29Z</dcterms:created>
  <dcterms:modified xsi:type="dcterms:W3CDTF">2026-04-29T00:03:27Z</dcterms:modified>
</cp:coreProperties>
</file>