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18"/>
  </p:notesMasterIdLst>
  <p:handoutMasterIdLst>
    <p:handoutMasterId r:id="rId19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8" Type="http://schemas.openxmlformats.org/officeDocument/2006/relationships/image" Target="../media/image2.png"/><Relationship Id="rId17" Type="http://schemas.openxmlformats.org/officeDocument/2006/relationships/tags" Target="../tags/tag15.xml"/><Relationship Id="rId16" Type="http://schemas.openxmlformats.org/officeDocument/2006/relationships/image" Target="../media/image1.png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5" Type="http://schemas.openxmlformats.org/officeDocument/2006/relationships/image" Target="../media/image2.png"/><Relationship Id="rId14" Type="http://schemas.openxmlformats.org/officeDocument/2006/relationships/tags" Target="../tags/tag32.xml"/><Relationship Id="rId13" Type="http://schemas.openxmlformats.org/officeDocument/2006/relationships/image" Target="../media/image3.png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2" Type="http://schemas.openxmlformats.org/officeDocument/2006/relationships/image" Target="../media/image2.png"/><Relationship Id="rId11" Type="http://schemas.openxmlformats.org/officeDocument/2006/relationships/tags" Target="../tags/tag77.xml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image" Target="NULL" TargetMode="External"/><Relationship Id="rId8" Type="http://schemas.openxmlformats.org/officeDocument/2006/relationships/image" Target="../media/image4.png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3" Type="http://schemas.openxmlformats.org/officeDocument/2006/relationships/tags" Target="../tags/tag87.xml"/><Relationship Id="rId12" Type="http://schemas.openxmlformats.org/officeDocument/2006/relationships/tags" Target="../tags/tag86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封面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3581400" cy="3670300"/>
          </a:xfrm>
          <a:custGeom>
            <a:avLst/>
            <a:gdLst>
              <a:gd name="connisteX0" fmla="*/ 933446 w 3581403"/>
              <a:gd name="connsiteY0" fmla="*/ 3670301 h 3670301"/>
              <a:gd name="connisteX1" fmla="*/ 3581403 w 3581403"/>
              <a:gd name="connsiteY1" fmla="*/ 1028700 h 3670301"/>
              <a:gd name="connisteX2" fmla="*/ 3373102 w 3581403"/>
              <a:gd name="connsiteY2" fmla="*/ 0 h 3670301"/>
              <a:gd name="connisteX3" fmla="*/ 0 w 3581403"/>
              <a:gd name="connsiteY3" fmla="*/ 0 h 3670301"/>
              <a:gd name="connisteX4" fmla="*/ 0 w 3581403"/>
              <a:gd name="connsiteY4" fmla="*/ 3501493 h 3670301"/>
              <a:gd name="connisteX5" fmla="*/ 933446 w 3581403"/>
              <a:gd name="connsiteY5" fmla="*/ 3670301 h 36703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3581403" h="3670301">
                <a:moveTo>
                  <a:pt x="933447" y="3670301"/>
                </a:moveTo>
                <a:cubicBezTo>
                  <a:pt x="2395865" y="3670301"/>
                  <a:pt x="3581403" y="2487616"/>
                  <a:pt x="3581403" y="1028700"/>
                </a:cubicBezTo>
                <a:cubicBezTo>
                  <a:pt x="3581403" y="663790"/>
                  <a:pt x="3507236" y="316163"/>
                  <a:pt x="3373103" y="0"/>
                </a:cubicBezTo>
                <a:lnTo>
                  <a:pt x="0" y="0"/>
                </a:lnTo>
                <a:lnTo>
                  <a:pt x="0" y="3501494"/>
                </a:lnTo>
                <a:cubicBezTo>
                  <a:pt x="290304" y="3610600"/>
                  <a:pt x="604885" y="3670301"/>
                  <a:pt x="933447" y="3670301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 userDrawn="1">
            <p:custDataLst>
              <p:tags r:id="rId3"/>
            </p:custDataLst>
          </p:nvPr>
        </p:nvSpPr>
        <p:spPr>
          <a:xfrm>
            <a:off x="609603" y="596902"/>
            <a:ext cx="10972800" cy="5932805"/>
          </a:xfrm>
          <a:custGeom>
            <a:avLst/>
            <a:gdLst>
              <a:gd name="connisteX0" fmla="*/ 609603 w 10972800"/>
              <a:gd name="connsiteY0" fmla="*/ 0 h 5933221"/>
              <a:gd name="connisteX1" fmla="*/ 0 w 10972800"/>
              <a:gd name="connsiteY1" fmla="*/ 609603 h 5933221"/>
              <a:gd name="connisteX2" fmla="*/ 0 w 10972800"/>
              <a:gd name="connsiteY2" fmla="*/ 4749795 h 5933221"/>
              <a:gd name="connisteX3" fmla="*/ 609603 w 10972800"/>
              <a:gd name="connsiteY3" fmla="*/ 5359398 h 5933221"/>
              <a:gd name="connisteX4" fmla="*/ 1003297 w 10972800"/>
              <a:gd name="connsiteY4" fmla="*/ 5359398 h 5933221"/>
              <a:gd name="connisteX5" fmla="*/ 1104896 w 10972800"/>
              <a:gd name="connsiteY5" fmla="*/ 5460997 h 5933221"/>
              <a:gd name="connisteX6" fmla="*/ 1104896 w 10972800"/>
              <a:gd name="connsiteY6" fmla="*/ 5831521 h 5933221"/>
              <a:gd name="connisteX7" fmla="*/ 1244297 w 10972800"/>
              <a:gd name="connsiteY7" fmla="*/ 5925833 h 5933221"/>
              <a:gd name="connisteX8" fmla="*/ 2639315 w 10972800"/>
              <a:gd name="connsiteY8" fmla="*/ 5366686 h 5933221"/>
              <a:gd name="connisteX9" fmla="*/ 2677107 w 10972800"/>
              <a:gd name="connsiteY9" fmla="*/ 5359398 h 5933221"/>
              <a:gd name="connisteX10" fmla="*/ 10363196 w 10972800"/>
              <a:gd name="connsiteY10" fmla="*/ 5359398 h 5933221"/>
              <a:gd name="connisteX11" fmla="*/ 10972800 w 10972800"/>
              <a:gd name="connsiteY11" fmla="*/ 4749795 h 5933221"/>
              <a:gd name="connisteX12" fmla="*/ 10972800 w 10972800"/>
              <a:gd name="connsiteY12" fmla="*/ 609603 h 5933221"/>
              <a:gd name="connisteX13" fmla="*/ 10363196 w 10972800"/>
              <a:gd name="connsiteY13" fmla="*/ 0 h 5933221"/>
              <a:gd name="connisteX14" fmla="*/ 609603 w 10972800"/>
              <a:gd name="connsiteY14" fmla="*/ 0 h 593322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</a:cxnLst>
            <a:pathLst>
              <a:path w="10972800" h="5933222">
                <a:moveTo>
                  <a:pt x="609603" y="0"/>
                </a:moveTo>
                <a:cubicBezTo>
                  <a:pt x="272930" y="0"/>
                  <a:pt x="0" y="272930"/>
                  <a:pt x="0" y="609603"/>
                </a:cubicBezTo>
                <a:lnTo>
                  <a:pt x="0" y="4749796"/>
                </a:lnTo>
                <a:cubicBezTo>
                  <a:pt x="0" y="5086478"/>
                  <a:pt x="272930" y="5359399"/>
                  <a:pt x="609603" y="5359399"/>
                </a:cubicBezTo>
                <a:lnTo>
                  <a:pt x="1003298" y="5359399"/>
                </a:lnTo>
                <a:cubicBezTo>
                  <a:pt x="1059415" y="5359399"/>
                  <a:pt x="1104897" y="5404890"/>
                  <a:pt x="1104897" y="5460998"/>
                </a:cubicBezTo>
                <a:lnTo>
                  <a:pt x="1104897" y="5831522"/>
                </a:lnTo>
                <a:cubicBezTo>
                  <a:pt x="1104897" y="5903430"/>
                  <a:pt x="1177555" y="5952579"/>
                  <a:pt x="1244297" y="5925833"/>
                </a:cubicBezTo>
                <a:lnTo>
                  <a:pt x="2639315" y="5366687"/>
                </a:lnTo>
                <a:cubicBezTo>
                  <a:pt x="2651330" y="5361877"/>
                  <a:pt x="2664159" y="5359399"/>
                  <a:pt x="2677107" y="5359399"/>
                </a:cubicBezTo>
                <a:lnTo>
                  <a:pt x="10363197" y="5359399"/>
                </a:lnTo>
                <a:cubicBezTo>
                  <a:pt x="10699879" y="5359399"/>
                  <a:pt x="10972800" y="5086478"/>
                  <a:pt x="10972800" y="4749796"/>
                </a:cubicBezTo>
                <a:lnTo>
                  <a:pt x="10972800" y="609603"/>
                </a:lnTo>
                <a:cubicBezTo>
                  <a:pt x="10972800" y="272930"/>
                  <a:pt x="10699879" y="0"/>
                  <a:pt x="10363197" y="0"/>
                </a:cubicBezTo>
                <a:lnTo>
                  <a:pt x="609603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>
            <p:custDataLst>
              <p:tags r:id="rId4"/>
            </p:custDataLst>
          </p:nvPr>
        </p:nvSpPr>
        <p:spPr>
          <a:xfrm>
            <a:off x="8940802" y="4063996"/>
            <a:ext cx="3251200" cy="2794635"/>
          </a:xfrm>
          <a:custGeom>
            <a:avLst/>
            <a:gdLst>
              <a:gd name="connisteX0" fmla="*/ 3251204 w 3251204"/>
              <a:gd name="connsiteY0" fmla="*/ 68854 h 2794004"/>
              <a:gd name="connisteX1" fmla="*/ 3251204 w 3251204"/>
              <a:gd name="connsiteY1" fmla="*/ 2794004 h 2794004"/>
              <a:gd name="connisteX2" fmla="*/ 4334 w 3251204"/>
              <a:gd name="connsiteY2" fmla="*/ 2794004 h 2794004"/>
              <a:gd name="connisteX3" fmla="*/ 0 w 3251204"/>
              <a:gd name="connsiteY3" fmla="*/ 2641601 h 2794004"/>
              <a:gd name="connisteX4" fmla="*/ 2647946 w 3251204"/>
              <a:gd name="connsiteY4" fmla="*/ 0 h 2794004"/>
              <a:gd name="connisteX5" fmla="*/ 3251204 w 3251204"/>
              <a:gd name="connsiteY5" fmla="*/ 68854 h 2794004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3251204" h="2794004">
                <a:moveTo>
                  <a:pt x="3251204" y="68854"/>
                </a:moveTo>
                <a:lnTo>
                  <a:pt x="3251204" y="2794004"/>
                </a:lnTo>
                <a:lnTo>
                  <a:pt x="4334" y="2794004"/>
                </a:lnTo>
                <a:cubicBezTo>
                  <a:pt x="1454" y="2743566"/>
                  <a:pt x="0" y="2692753"/>
                  <a:pt x="0" y="2641601"/>
                </a:cubicBezTo>
                <a:cubicBezTo>
                  <a:pt x="0" y="1182685"/>
                  <a:pt x="1185529" y="0"/>
                  <a:pt x="2647947" y="0"/>
                </a:cubicBezTo>
                <a:cubicBezTo>
                  <a:pt x="2855479" y="0"/>
                  <a:pt x="3057424" y="23811"/>
                  <a:pt x="3251204" y="68854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 userDrawn="1">
            <p:custDataLst>
              <p:tags r:id="rId5"/>
            </p:custDataLst>
          </p:nvPr>
        </p:nvSpPr>
        <p:spPr>
          <a:xfrm>
            <a:off x="1435096" y="1015999"/>
            <a:ext cx="1321435" cy="140335"/>
          </a:xfrm>
          <a:custGeom>
            <a:avLst/>
            <a:gdLst>
              <a:gd name="connisteX0" fmla="*/ 2322 w 1320805"/>
              <a:gd name="connsiteY0" fmla="*/ 5376 h 139702"/>
              <a:gd name="connisteX1" fmla="*/ 20025 w 1320805"/>
              <a:gd name="connsiteY1" fmla="*/ 2322 h 139702"/>
              <a:gd name="connisteX2" fmla="*/ 174622 w 1320805"/>
              <a:gd name="connsiteY2" fmla="*/ 111456 h 139702"/>
              <a:gd name="connisteX3" fmla="*/ 329229 w 1320805"/>
              <a:gd name="connsiteY3" fmla="*/ 2322 h 139702"/>
              <a:gd name="connisteX4" fmla="*/ 343878 w 1320805"/>
              <a:gd name="connsiteY4" fmla="*/ 2322 h 139702"/>
              <a:gd name="connisteX5" fmla="*/ 498476 w 1320805"/>
              <a:gd name="connsiteY5" fmla="*/ 111456 h 139702"/>
              <a:gd name="connisteX6" fmla="*/ 653073 w 1320805"/>
              <a:gd name="connsiteY6" fmla="*/ 2322 h 139702"/>
              <a:gd name="connisteX7" fmla="*/ 667722 w 1320805"/>
              <a:gd name="connsiteY7" fmla="*/ 2322 h 139702"/>
              <a:gd name="connisteX8" fmla="*/ 822329 w 1320805"/>
              <a:gd name="connsiteY8" fmla="*/ 111456 h 139702"/>
              <a:gd name="connisteX9" fmla="*/ 976926 w 1320805"/>
              <a:gd name="connsiteY9" fmla="*/ 2322 h 139702"/>
              <a:gd name="connisteX10" fmla="*/ 991575 w 1320805"/>
              <a:gd name="connsiteY10" fmla="*/ 2322 h 139702"/>
              <a:gd name="connisteX11" fmla="*/ 1146172 w 1320805"/>
              <a:gd name="connsiteY11" fmla="*/ 111456 h 139702"/>
              <a:gd name="connisteX12" fmla="*/ 1300770 w 1320805"/>
              <a:gd name="connsiteY12" fmla="*/ 2322 h 139702"/>
              <a:gd name="connisteX13" fmla="*/ 1318473 w 1320805"/>
              <a:gd name="connsiteY13" fmla="*/ 5376 h 139702"/>
              <a:gd name="connisteX14" fmla="*/ 1315428 w 1320805"/>
              <a:gd name="connsiteY14" fmla="*/ 23079 h 139702"/>
              <a:gd name="connisteX15" fmla="*/ 1153497 w 1320805"/>
              <a:gd name="connsiteY15" fmla="*/ 137379 h 139702"/>
              <a:gd name="connisteX16" fmla="*/ 1138848 w 1320805"/>
              <a:gd name="connsiteY16" fmla="*/ 137379 h 139702"/>
              <a:gd name="connisteX17" fmla="*/ 984251 w 1320805"/>
              <a:gd name="connsiteY17" fmla="*/ 28245 h 139702"/>
              <a:gd name="connisteX18" fmla="*/ 829653 w 1320805"/>
              <a:gd name="connsiteY18" fmla="*/ 137379 h 139702"/>
              <a:gd name="connisteX19" fmla="*/ 815004 w 1320805"/>
              <a:gd name="connsiteY19" fmla="*/ 137379 h 139702"/>
              <a:gd name="connisteX20" fmla="*/ 660397 w 1320805"/>
              <a:gd name="connsiteY20" fmla="*/ 28245 h 139702"/>
              <a:gd name="connisteX21" fmla="*/ 505800 w 1320805"/>
              <a:gd name="connsiteY21" fmla="*/ 137379 h 139702"/>
              <a:gd name="connisteX22" fmla="*/ 491151 w 1320805"/>
              <a:gd name="connsiteY22" fmla="*/ 137379 h 139702"/>
              <a:gd name="connisteX23" fmla="*/ 336554 w 1320805"/>
              <a:gd name="connsiteY23" fmla="*/ 28245 h 139702"/>
              <a:gd name="connisteX24" fmla="*/ 181947 w 1320805"/>
              <a:gd name="connsiteY24" fmla="*/ 137379 h 139702"/>
              <a:gd name="connisteX25" fmla="*/ 167298 w 1320805"/>
              <a:gd name="connsiteY25" fmla="*/ 137379 h 139702"/>
              <a:gd name="connisteX26" fmla="*/ 5376 w 1320805"/>
              <a:gd name="connsiteY26" fmla="*/ 23079 h 139702"/>
              <a:gd name="connisteX27" fmla="*/ 2322 w 1320805"/>
              <a:gd name="connsiteY27" fmla="*/ 5376 h 13970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</a:cxnLst>
            <a:pathLst>
              <a:path w="1320805" h="139702">
                <a:moveTo>
                  <a:pt x="2323" y="5377"/>
                </a:moveTo>
                <a:cubicBezTo>
                  <a:pt x="6373" y="-357"/>
                  <a:pt x="14292" y="-1719"/>
                  <a:pt x="20025" y="2323"/>
                </a:cubicBezTo>
                <a:lnTo>
                  <a:pt x="174623" y="111456"/>
                </a:lnTo>
                <a:lnTo>
                  <a:pt x="329230" y="2323"/>
                </a:lnTo>
                <a:cubicBezTo>
                  <a:pt x="333619" y="-777"/>
                  <a:pt x="339480" y="-777"/>
                  <a:pt x="343878" y="2323"/>
                </a:cubicBezTo>
                <a:lnTo>
                  <a:pt x="498476" y="111456"/>
                </a:lnTo>
                <a:lnTo>
                  <a:pt x="653074" y="2323"/>
                </a:lnTo>
                <a:cubicBezTo>
                  <a:pt x="657472" y="-777"/>
                  <a:pt x="663333" y="-777"/>
                  <a:pt x="667722" y="2323"/>
                </a:cubicBezTo>
                <a:lnTo>
                  <a:pt x="822329" y="111456"/>
                </a:lnTo>
                <a:lnTo>
                  <a:pt x="976927" y="2323"/>
                </a:lnTo>
                <a:cubicBezTo>
                  <a:pt x="981316" y="-777"/>
                  <a:pt x="987186" y="-777"/>
                  <a:pt x="991575" y="2323"/>
                </a:cubicBezTo>
                <a:lnTo>
                  <a:pt x="1146173" y="111456"/>
                </a:lnTo>
                <a:lnTo>
                  <a:pt x="1300771" y="2323"/>
                </a:lnTo>
                <a:cubicBezTo>
                  <a:pt x="1306513" y="-1719"/>
                  <a:pt x="1314441" y="-357"/>
                  <a:pt x="1318473" y="5377"/>
                </a:cubicBezTo>
                <a:cubicBezTo>
                  <a:pt x="1322524" y="11110"/>
                  <a:pt x="1321153" y="19029"/>
                  <a:pt x="1315428" y="23079"/>
                </a:cubicBezTo>
                <a:lnTo>
                  <a:pt x="1153497" y="137379"/>
                </a:lnTo>
                <a:cubicBezTo>
                  <a:pt x="1149108" y="140479"/>
                  <a:pt x="1143247" y="140479"/>
                  <a:pt x="1138849" y="137379"/>
                </a:cubicBezTo>
                <a:lnTo>
                  <a:pt x="984251" y="28246"/>
                </a:lnTo>
                <a:lnTo>
                  <a:pt x="829653" y="137379"/>
                </a:lnTo>
                <a:cubicBezTo>
                  <a:pt x="825255" y="140479"/>
                  <a:pt x="819394" y="140479"/>
                  <a:pt x="815005" y="137379"/>
                </a:cubicBezTo>
                <a:lnTo>
                  <a:pt x="660398" y="28246"/>
                </a:lnTo>
                <a:lnTo>
                  <a:pt x="505800" y="137379"/>
                </a:lnTo>
                <a:cubicBezTo>
                  <a:pt x="501411" y="140479"/>
                  <a:pt x="495541" y="140479"/>
                  <a:pt x="491152" y="137379"/>
                </a:cubicBezTo>
                <a:lnTo>
                  <a:pt x="336554" y="28246"/>
                </a:lnTo>
                <a:lnTo>
                  <a:pt x="181947" y="137379"/>
                </a:lnTo>
                <a:cubicBezTo>
                  <a:pt x="177558" y="140479"/>
                  <a:pt x="171697" y="140479"/>
                  <a:pt x="167299" y="137379"/>
                </a:cubicBezTo>
                <a:lnTo>
                  <a:pt x="5377" y="23079"/>
                </a:lnTo>
                <a:cubicBezTo>
                  <a:pt x="-357" y="19029"/>
                  <a:pt x="-1719" y="11110"/>
                  <a:pt x="2323" y="5377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 userDrawn="1">
            <p:custDataLst>
              <p:tags r:id="rId6"/>
            </p:custDataLst>
          </p:nvPr>
        </p:nvSpPr>
        <p:spPr>
          <a:xfrm>
            <a:off x="9080504" y="4254502"/>
            <a:ext cx="1498600" cy="1498600"/>
          </a:xfrm>
          <a:custGeom>
            <a:avLst/>
            <a:gdLst>
              <a:gd name="connisteX0" fmla="*/ 1498601 w 1498601"/>
              <a:gd name="connsiteY0" fmla="*/ 749295 h 1498601"/>
              <a:gd name="connisteX1" fmla="*/ 749295 w 1498601"/>
              <a:gd name="connsiteY1" fmla="*/ 1498601 h 1498601"/>
              <a:gd name="connisteX2" fmla="*/ 0 w 1498601"/>
              <a:gd name="connsiteY2" fmla="*/ 749295 h 1498601"/>
              <a:gd name="connisteX3" fmla="*/ 749295 w 1498601"/>
              <a:gd name="connsiteY3" fmla="*/ 0 h 1498601"/>
              <a:gd name="connisteX4" fmla="*/ 1498601 w 1498601"/>
              <a:gd name="connsiteY4" fmla="*/ 749295 h 1498601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1498601" h="1498601">
                <a:moveTo>
                  <a:pt x="1498601" y="749296"/>
                </a:moveTo>
                <a:cubicBezTo>
                  <a:pt x="1498601" y="1163126"/>
                  <a:pt x="1163126" y="1498601"/>
                  <a:pt x="749296" y="1498601"/>
                </a:cubicBezTo>
                <a:cubicBezTo>
                  <a:pt x="335475" y="1498601"/>
                  <a:pt x="0" y="1163126"/>
                  <a:pt x="0" y="749296"/>
                </a:cubicBezTo>
                <a:cubicBezTo>
                  <a:pt x="0" y="335475"/>
                  <a:pt x="335475" y="0"/>
                  <a:pt x="749296" y="0"/>
                </a:cubicBezTo>
                <a:cubicBezTo>
                  <a:pt x="1163126" y="0"/>
                  <a:pt x="1498601" y="335475"/>
                  <a:pt x="1498601" y="749296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 userDrawn="1">
            <p:custDataLst>
              <p:tags r:id="rId7"/>
            </p:custDataLst>
          </p:nvPr>
        </p:nvSpPr>
        <p:spPr>
          <a:xfrm>
            <a:off x="9042401" y="4216399"/>
            <a:ext cx="1574165" cy="1574800"/>
          </a:xfrm>
          <a:custGeom>
            <a:avLst/>
            <a:gdLst>
              <a:gd name="connisteX0" fmla="*/ 787398 w 1574797"/>
              <a:gd name="connsiteY0" fmla="*/ 76196 h 1574797"/>
              <a:gd name="connisteX1" fmla="*/ 76196 w 1574797"/>
              <a:gd name="connsiteY1" fmla="*/ 787398 h 1574797"/>
              <a:gd name="connisteX2" fmla="*/ 787398 w 1574797"/>
              <a:gd name="connsiteY2" fmla="*/ 1498601 h 1574797"/>
              <a:gd name="connisteX3" fmla="*/ 1498601 w 1574797"/>
              <a:gd name="connsiteY3" fmla="*/ 787398 h 1574797"/>
              <a:gd name="connisteX4" fmla="*/ 787398 w 1574797"/>
              <a:gd name="connsiteY4" fmla="*/ 76196 h 1574797"/>
              <a:gd name="connisteX5" fmla="*/ 0 w 1574797"/>
              <a:gd name="connsiteY5" fmla="*/ 787398 h 1574797"/>
              <a:gd name="connisteX6" fmla="*/ 787398 w 1574797"/>
              <a:gd name="connsiteY6" fmla="*/ 0 h 1574797"/>
              <a:gd name="connisteX7" fmla="*/ 1574797 w 1574797"/>
              <a:gd name="connsiteY7" fmla="*/ 787398 h 1574797"/>
              <a:gd name="connisteX8" fmla="*/ 787398 w 1574797"/>
              <a:gd name="connsiteY8" fmla="*/ 1574797 h 1574797"/>
              <a:gd name="connisteX9" fmla="*/ 0 w 1574797"/>
              <a:gd name="connsiteY9" fmla="*/ 787398 h 1574797"/>
              <a:gd name="connisteX10" fmla="*/ 542934 w 1574797"/>
              <a:gd name="connsiteY10" fmla="*/ 698693 h 1574797"/>
              <a:gd name="connisteX11" fmla="*/ 596710 w 1574797"/>
              <a:gd name="connsiteY11" fmla="*/ 695328 h 1574797"/>
              <a:gd name="connisteX12" fmla="*/ 787398 w 1574797"/>
              <a:gd name="connsiteY12" fmla="*/ 863586 h 1574797"/>
              <a:gd name="connisteX13" fmla="*/ 978087 w 1574797"/>
              <a:gd name="connsiteY13" fmla="*/ 695328 h 1574797"/>
              <a:gd name="connisteX14" fmla="*/ 1031872 w 1574797"/>
              <a:gd name="connsiteY14" fmla="*/ 698693 h 1574797"/>
              <a:gd name="connisteX15" fmla="*/ 1028507 w 1574797"/>
              <a:gd name="connsiteY15" fmla="*/ 752468 h 1574797"/>
              <a:gd name="connisteX16" fmla="*/ 812608 w 1574797"/>
              <a:gd name="connsiteY16" fmla="*/ 942965 h 1574797"/>
              <a:gd name="connisteX17" fmla="*/ 762188 w 1574797"/>
              <a:gd name="connsiteY17" fmla="*/ 942965 h 1574797"/>
              <a:gd name="connisteX18" fmla="*/ 546289 w 1574797"/>
              <a:gd name="connsiteY18" fmla="*/ 752468 h 1574797"/>
              <a:gd name="connisteX19" fmla="*/ 542934 w 1574797"/>
              <a:gd name="connsiteY19" fmla="*/ 698693 h 1574797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</a:cxnLst>
            <a:pathLst>
              <a:path w="1574798" h="1574798">
                <a:moveTo>
                  <a:pt x="787399" y="76197"/>
                </a:moveTo>
                <a:cubicBezTo>
                  <a:pt x="394618" y="76197"/>
                  <a:pt x="76197" y="394618"/>
                  <a:pt x="76197" y="787399"/>
                </a:cubicBezTo>
                <a:cubicBezTo>
                  <a:pt x="76197" y="1180189"/>
                  <a:pt x="394618" y="1498601"/>
                  <a:pt x="787399" y="1498601"/>
                </a:cubicBezTo>
                <a:cubicBezTo>
                  <a:pt x="1180189" y="1498601"/>
                  <a:pt x="1498601" y="1180189"/>
                  <a:pt x="1498601" y="787399"/>
                </a:cubicBezTo>
                <a:cubicBezTo>
                  <a:pt x="1498601" y="394618"/>
                  <a:pt x="1180189" y="76197"/>
                  <a:pt x="787399" y="76197"/>
                </a:cubicBezTo>
                <a:moveTo>
                  <a:pt x="0" y="787399"/>
                </a:moveTo>
                <a:cubicBezTo>
                  <a:pt x="0" y="352529"/>
                  <a:pt x="352529" y="0"/>
                  <a:pt x="787399" y="0"/>
                </a:cubicBezTo>
                <a:cubicBezTo>
                  <a:pt x="1222269" y="0"/>
                  <a:pt x="1574798" y="352529"/>
                  <a:pt x="1574798" y="787399"/>
                </a:cubicBezTo>
                <a:cubicBezTo>
                  <a:pt x="1574798" y="1222269"/>
                  <a:pt x="1222269" y="1574798"/>
                  <a:pt x="787399" y="1574798"/>
                </a:cubicBezTo>
                <a:cubicBezTo>
                  <a:pt x="352529" y="1574798"/>
                  <a:pt x="0" y="1222269"/>
                  <a:pt x="0" y="787399"/>
                </a:cubicBezTo>
                <a:moveTo>
                  <a:pt x="542934" y="698693"/>
                </a:moveTo>
                <a:cubicBezTo>
                  <a:pt x="556851" y="682910"/>
                  <a:pt x="580927" y="681411"/>
                  <a:pt x="596710" y="695328"/>
                </a:cubicBezTo>
                <a:lnTo>
                  <a:pt x="787399" y="863587"/>
                </a:lnTo>
                <a:lnTo>
                  <a:pt x="978088" y="695328"/>
                </a:lnTo>
                <a:cubicBezTo>
                  <a:pt x="993871" y="681411"/>
                  <a:pt x="1017947" y="682910"/>
                  <a:pt x="1031873" y="698693"/>
                </a:cubicBezTo>
                <a:cubicBezTo>
                  <a:pt x="1045790" y="714466"/>
                  <a:pt x="1044281" y="738543"/>
                  <a:pt x="1028508" y="752469"/>
                </a:cubicBezTo>
                <a:lnTo>
                  <a:pt x="812609" y="942966"/>
                </a:lnTo>
                <a:cubicBezTo>
                  <a:pt x="798207" y="955676"/>
                  <a:pt x="776591" y="955676"/>
                  <a:pt x="762189" y="942966"/>
                </a:cubicBezTo>
                <a:lnTo>
                  <a:pt x="546290" y="752469"/>
                </a:lnTo>
                <a:cubicBezTo>
                  <a:pt x="530517" y="738543"/>
                  <a:pt x="529008" y="714466"/>
                  <a:pt x="542934" y="698693"/>
                </a:cubicBezTo>
              </a:path>
            </a:pathLst>
          </a:custGeom>
          <a:solidFill>
            <a:schemeClr val="bg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 userDrawn="1">
            <p:custDataLst>
              <p:tags r:id="rId8"/>
            </p:custDataLst>
          </p:nvPr>
        </p:nvSpPr>
        <p:spPr>
          <a:xfrm>
            <a:off x="1394457" y="4699635"/>
            <a:ext cx="3543300" cy="635005"/>
          </a:xfrm>
          <a:custGeom>
            <a:avLst/>
            <a:gdLst>
              <a:gd name="connisteX0" fmla="*/ 0 w 3543300"/>
              <a:gd name="connsiteY0" fmla="*/ 285750 h 571500"/>
              <a:gd name="connisteX1" fmla="*/ 285750 w 3543300"/>
              <a:gd name="connsiteY1" fmla="*/ 0 h 571500"/>
              <a:gd name="connisteX2" fmla="*/ 3257550 w 3543300"/>
              <a:gd name="connsiteY2" fmla="*/ 0 h 571500"/>
              <a:gd name="connisteX3" fmla="*/ 3543300 w 3543300"/>
              <a:gd name="connsiteY3" fmla="*/ 285750 h 571500"/>
              <a:gd name="connisteX4" fmla="*/ 3543300 w 3543300"/>
              <a:gd name="connsiteY4" fmla="*/ 285750 h 571500"/>
              <a:gd name="connisteX5" fmla="*/ 3257550 w 3543300"/>
              <a:gd name="connsiteY5" fmla="*/ 571500 h 571500"/>
              <a:gd name="connisteX6" fmla="*/ 285750 w 3543300"/>
              <a:gd name="connsiteY6" fmla="*/ 571500 h 571500"/>
              <a:gd name="connisteX7" fmla="*/ 0 w 3543300"/>
              <a:gd name="connsiteY7" fmla="*/ 285750 h 571500"/>
              <a:gd name="connisteX8" fmla="*/ 0 w 3543300"/>
              <a:gd name="connsiteY8" fmla="*/ 285750 h 5715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3543300" h="571500">
                <a:moveTo>
                  <a:pt x="0" y="285750"/>
                </a:moveTo>
                <a:cubicBezTo>
                  <a:pt x="0" y="127934"/>
                  <a:pt x="127934" y="0"/>
                  <a:pt x="285750" y="0"/>
                </a:cubicBezTo>
                <a:lnTo>
                  <a:pt x="3257550" y="0"/>
                </a:lnTo>
                <a:cubicBezTo>
                  <a:pt x="3415357" y="0"/>
                  <a:pt x="3543300" y="127934"/>
                  <a:pt x="3543300" y="285750"/>
                </a:cubicBezTo>
                <a:lnTo>
                  <a:pt x="3543300" y="285750"/>
                </a:lnTo>
                <a:cubicBezTo>
                  <a:pt x="3543300" y="443566"/>
                  <a:pt x="3415357" y="571500"/>
                  <a:pt x="3257550" y="571500"/>
                </a:cubicBezTo>
                <a:lnTo>
                  <a:pt x="285750" y="571500"/>
                </a:lnTo>
                <a:cubicBezTo>
                  <a:pt x="127934" y="571500"/>
                  <a:pt x="0" y="443566"/>
                  <a:pt x="0" y="285750"/>
                </a:cubicBezTo>
                <a:lnTo>
                  <a:pt x="0" y="285750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3" hasCustomPrompt="1"/>
            <p:custDataLst>
              <p:tags r:id="rId12"/>
            </p:custDataLst>
          </p:nvPr>
        </p:nvSpPr>
        <p:spPr>
          <a:xfrm>
            <a:off x="1394460" y="1447800"/>
            <a:ext cx="6640830" cy="406400"/>
          </a:xfrm>
          <a:noFill/>
        </p:spPr>
        <p:txBody>
          <a:bodyPr lIns="0" tIns="0" rIns="0" bIns="0" anchor="t">
            <a:noAutofit/>
          </a:bodyPr>
          <a:lstStyle>
            <a:lvl1pPr algn="l">
              <a:lnSpc>
                <a:spcPct val="111000"/>
              </a:lnSpc>
              <a:buNone/>
              <a:defRPr sz="2400" b="0"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14" name="标题 13"/>
          <p:cNvSpPr>
            <a:spLocks noGrp="1"/>
          </p:cNvSpPr>
          <p:nvPr>
            <p:ph type="ctrTitle" idx="14" hasCustomPrompt="1"/>
            <p:custDataLst>
              <p:tags r:id="rId13"/>
            </p:custDataLst>
          </p:nvPr>
        </p:nvSpPr>
        <p:spPr>
          <a:xfrm>
            <a:off x="1394460" y="2209800"/>
            <a:ext cx="6604000" cy="2079625"/>
          </a:xfrm>
          <a:noFill/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None/>
              <a:defRPr sz="6000" b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儿童成长教育课件</a:t>
            </a:r>
            <a:endParaRPr lang="zh-CN" altLang="en-US" smtClean="0"/>
          </a:p>
        </p:txBody>
      </p:sp>
      <p:sp>
        <p:nvSpPr>
          <p:cNvPr id="15" name="文本占位符 14"/>
          <p:cNvSpPr>
            <a:spLocks noGrp="1"/>
          </p:cNvSpPr>
          <p:nvPr>
            <p:ph type="body" idx="15" hasCustomPrompt="1"/>
            <p:custDataLst>
              <p:tags r:id="rId14"/>
            </p:custDataLst>
          </p:nvPr>
        </p:nvSpPr>
        <p:spPr>
          <a:xfrm>
            <a:off x="1762759" y="4813940"/>
            <a:ext cx="2794004" cy="406396"/>
          </a:xfrm>
          <a:noFill/>
        </p:spPr>
        <p:txBody>
          <a:bodyPr lIns="0" tIns="0" rIns="0" bIns="0" anchor="ctr">
            <a:noAutofit/>
          </a:bodyPr>
          <a:lstStyle>
            <a:lvl1pPr algn="ctr">
              <a:lnSpc>
                <a:spcPct val="111000"/>
              </a:lnSpc>
              <a:buNone/>
              <a:defRPr sz="2400" b="0">
                <a:solidFill>
                  <a:schemeClr val="bg1"/>
                </a:solidFill>
                <a:latin typeface="+mn-ea"/>
                <a:ea typeface="+mn-ea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BY WPS</a:t>
            </a:r>
            <a:endParaRPr lang="zh-CN" altLang="en-US" smtClean="0"/>
          </a:p>
        </p:txBody>
      </p:sp>
      <p:pic>
        <p:nvPicPr>
          <p:cNvPr id="2" name="图片 1" descr="装饰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495665" y="1403985"/>
            <a:ext cx="2638425" cy="2365375"/>
          </a:xfrm>
          <a:prstGeom prst="rect">
            <a:avLst/>
          </a:prstGeom>
        </p:spPr>
      </p:pic>
      <p:pic>
        <p:nvPicPr>
          <p:cNvPr id="3" name="图片 2" descr="装饰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592435" y="5628640"/>
            <a:ext cx="1143000" cy="76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章节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7733665" cy="5892165"/>
          </a:xfrm>
          <a:custGeom>
            <a:avLst/>
            <a:gdLst>
              <a:gd name="connisteX0" fmla="*/ 5704804 w 7734296"/>
              <a:gd name="connsiteY0" fmla="*/ 5218572 h 5892795"/>
              <a:gd name="connisteX1" fmla="*/ 5682886 w 7734296"/>
              <a:gd name="connsiteY1" fmla="*/ 5369411 h 5892795"/>
              <a:gd name="connisteX2" fmla="*/ 5875842 w 7734296"/>
              <a:gd name="connsiteY2" fmla="*/ 5531891 h 5892795"/>
              <a:gd name="connisteX3" fmla="*/ 5851593 w 7734296"/>
              <a:gd name="connsiteY3" fmla="*/ 5758635 h 5892795"/>
              <a:gd name="connisteX4" fmla="*/ 4641796 w 7734296"/>
              <a:gd name="connsiteY4" fmla="*/ 5719233 h 5892795"/>
              <a:gd name="connisteX5" fmla="*/ 4588102 w 7734296"/>
              <a:gd name="connsiteY5" fmla="*/ 5720486 h 5892795"/>
              <a:gd name="connisteX6" fmla="*/ 3365504 w 7734296"/>
              <a:gd name="connsiteY6" fmla="*/ 5892795 h 5892795"/>
              <a:gd name="connisteX7" fmla="*/ 0 w 7734296"/>
              <a:gd name="connsiteY7" fmla="*/ 4319616 h 5892795"/>
              <a:gd name="connisteX8" fmla="*/ 0 w 7734296"/>
              <a:gd name="connsiteY8" fmla="*/ 0 h 5892795"/>
              <a:gd name="connisteX9" fmla="*/ 7447303 w 7734296"/>
              <a:gd name="connsiteY9" fmla="*/ 0 h 5892795"/>
              <a:gd name="connisteX10" fmla="*/ 7645490 w 7734296"/>
              <a:gd name="connsiteY10" fmla="*/ 675705 h 5892795"/>
              <a:gd name="connisteX11" fmla="*/ 7734296 w 7734296"/>
              <a:gd name="connsiteY11" fmla="*/ 1550986 h 5892795"/>
              <a:gd name="connisteX12" fmla="*/ 5704804 w 7734296"/>
              <a:gd name="connsiteY12" fmla="*/ 5218572 h 589279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</a:cxnLst>
            <a:pathLst>
              <a:path w="7734297" h="5892796">
                <a:moveTo>
                  <a:pt x="5704804" y="5218572"/>
                </a:moveTo>
                <a:cubicBezTo>
                  <a:pt x="5651833" y="5252021"/>
                  <a:pt x="5639041" y="5324679"/>
                  <a:pt x="5682886" y="5369412"/>
                </a:cubicBezTo>
                <a:cubicBezTo>
                  <a:pt x="5742267" y="5429972"/>
                  <a:pt x="5806897" y="5484855"/>
                  <a:pt x="5875843" y="5531891"/>
                </a:cubicBezTo>
                <a:cubicBezTo>
                  <a:pt x="5960023" y="5589325"/>
                  <a:pt x="5952177" y="5742139"/>
                  <a:pt x="5851593" y="5758635"/>
                </a:cubicBezTo>
                <a:cubicBezTo>
                  <a:pt x="5445874" y="5825222"/>
                  <a:pt x="4997681" y="5803587"/>
                  <a:pt x="4641796" y="5719234"/>
                </a:cubicBezTo>
                <a:cubicBezTo>
                  <a:pt x="4624057" y="5715027"/>
                  <a:pt x="4605613" y="5715430"/>
                  <a:pt x="4588103" y="5720486"/>
                </a:cubicBezTo>
                <a:cubicBezTo>
                  <a:pt x="4200141" y="5832665"/>
                  <a:pt x="3789886" y="5892796"/>
                  <a:pt x="3365504" y="5892796"/>
                </a:cubicBezTo>
                <a:cubicBezTo>
                  <a:pt x="2011488" y="5892796"/>
                  <a:pt x="801344" y="5280633"/>
                  <a:pt x="0" y="4319616"/>
                </a:cubicBezTo>
                <a:lnTo>
                  <a:pt x="0" y="0"/>
                </a:lnTo>
                <a:lnTo>
                  <a:pt x="7447303" y="0"/>
                </a:lnTo>
                <a:cubicBezTo>
                  <a:pt x="7530989" y="217380"/>
                  <a:pt x="7597594" y="443155"/>
                  <a:pt x="7645490" y="675705"/>
                </a:cubicBezTo>
                <a:cubicBezTo>
                  <a:pt x="7703719" y="958428"/>
                  <a:pt x="7734297" y="1251155"/>
                  <a:pt x="7734297" y="1550987"/>
                </a:cubicBezTo>
                <a:cubicBezTo>
                  <a:pt x="7734297" y="3093671"/>
                  <a:pt x="6924742" y="4448428"/>
                  <a:pt x="5704804" y="5218572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 userDrawn="1">
            <p:custDataLst>
              <p:tags r:id="rId3"/>
            </p:custDataLst>
          </p:nvPr>
        </p:nvSpPr>
        <p:spPr>
          <a:xfrm>
            <a:off x="8483602" y="4127501"/>
            <a:ext cx="3695700" cy="2730500"/>
          </a:xfrm>
          <a:custGeom>
            <a:avLst/>
            <a:gdLst>
              <a:gd name="connisteX0" fmla="*/ 3695703 w 3695703"/>
              <a:gd name="connsiteY0" fmla="*/ 17538 h 2730498"/>
              <a:gd name="connisteX1" fmla="*/ 3695703 w 3695703"/>
              <a:gd name="connsiteY1" fmla="*/ 2730498 h 2730498"/>
              <a:gd name="connisteX2" fmla="*/ 0 w 3695703"/>
              <a:gd name="connsiteY2" fmla="*/ 2730498 h 2730498"/>
              <a:gd name="connisteX3" fmla="*/ 3347225 w 3695703"/>
              <a:gd name="connsiteY3" fmla="*/ 0 h 2730498"/>
              <a:gd name="connisteX4" fmla="*/ 3695703 w 3695703"/>
              <a:gd name="connsiteY4" fmla="*/ 17538 h 273049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3695703" h="2730499">
                <a:moveTo>
                  <a:pt x="3695703" y="17538"/>
                </a:moveTo>
                <a:lnTo>
                  <a:pt x="3695703" y="2730499"/>
                </a:lnTo>
                <a:lnTo>
                  <a:pt x="0" y="2730499"/>
                </a:lnTo>
                <a:cubicBezTo>
                  <a:pt x="315431" y="1172773"/>
                  <a:pt x="1694164" y="0"/>
                  <a:pt x="3347225" y="0"/>
                </a:cubicBezTo>
                <a:cubicBezTo>
                  <a:pt x="3464863" y="0"/>
                  <a:pt x="3581120" y="5944"/>
                  <a:pt x="3695703" y="17538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 userDrawn="1">
            <p:custDataLst>
              <p:tags r:id="rId4"/>
            </p:custDataLst>
          </p:nvPr>
        </p:nvSpPr>
        <p:spPr>
          <a:xfrm>
            <a:off x="10274299" y="507995"/>
            <a:ext cx="1321435" cy="139700"/>
          </a:xfrm>
          <a:custGeom>
            <a:avLst/>
            <a:gdLst>
              <a:gd name="connisteX0" fmla="*/ 2322 w 1320805"/>
              <a:gd name="connsiteY0" fmla="*/ 5376 h 139702"/>
              <a:gd name="connisteX1" fmla="*/ 20025 w 1320805"/>
              <a:gd name="connsiteY1" fmla="*/ 2322 h 139702"/>
              <a:gd name="connisteX2" fmla="*/ 174622 w 1320805"/>
              <a:gd name="connsiteY2" fmla="*/ 111456 h 139702"/>
              <a:gd name="connisteX3" fmla="*/ 329229 w 1320805"/>
              <a:gd name="connsiteY3" fmla="*/ 2322 h 139702"/>
              <a:gd name="connisteX4" fmla="*/ 343878 w 1320805"/>
              <a:gd name="connsiteY4" fmla="*/ 2322 h 139702"/>
              <a:gd name="connisteX5" fmla="*/ 498476 w 1320805"/>
              <a:gd name="connsiteY5" fmla="*/ 111456 h 139702"/>
              <a:gd name="connisteX6" fmla="*/ 653073 w 1320805"/>
              <a:gd name="connsiteY6" fmla="*/ 2322 h 139702"/>
              <a:gd name="connisteX7" fmla="*/ 667722 w 1320805"/>
              <a:gd name="connsiteY7" fmla="*/ 2322 h 139702"/>
              <a:gd name="connisteX8" fmla="*/ 822329 w 1320805"/>
              <a:gd name="connsiteY8" fmla="*/ 111456 h 139702"/>
              <a:gd name="connisteX9" fmla="*/ 976926 w 1320805"/>
              <a:gd name="connsiteY9" fmla="*/ 2322 h 139702"/>
              <a:gd name="connisteX10" fmla="*/ 991575 w 1320805"/>
              <a:gd name="connsiteY10" fmla="*/ 2322 h 139702"/>
              <a:gd name="connisteX11" fmla="*/ 1146172 w 1320805"/>
              <a:gd name="connsiteY11" fmla="*/ 111456 h 139702"/>
              <a:gd name="connisteX12" fmla="*/ 1300770 w 1320805"/>
              <a:gd name="connsiteY12" fmla="*/ 2322 h 139702"/>
              <a:gd name="connisteX13" fmla="*/ 1318473 w 1320805"/>
              <a:gd name="connsiteY13" fmla="*/ 5376 h 139702"/>
              <a:gd name="connisteX14" fmla="*/ 1315428 w 1320805"/>
              <a:gd name="connsiteY14" fmla="*/ 23079 h 139702"/>
              <a:gd name="connisteX15" fmla="*/ 1153497 w 1320805"/>
              <a:gd name="connsiteY15" fmla="*/ 137379 h 139702"/>
              <a:gd name="connisteX16" fmla="*/ 1138848 w 1320805"/>
              <a:gd name="connsiteY16" fmla="*/ 137379 h 139702"/>
              <a:gd name="connisteX17" fmla="*/ 984251 w 1320805"/>
              <a:gd name="connsiteY17" fmla="*/ 28245 h 139702"/>
              <a:gd name="connisteX18" fmla="*/ 829653 w 1320805"/>
              <a:gd name="connsiteY18" fmla="*/ 137379 h 139702"/>
              <a:gd name="connisteX19" fmla="*/ 815004 w 1320805"/>
              <a:gd name="connsiteY19" fmla="*/ 137379 h 139702"/>
              <a:gd name="connisteX20" fmla="*/ 660397 w 1320805"/>
              <a:gd name="connsiteY20" fmla="*/ 28245 h 139702"/>
              <a:gd name="connisteX21" fmla="*/ 505800 w 1320805"/>
              <a:gd name="connsiteY21" fmla="*/ 137379 h 139702"/>
              <a:gd name="connisteX22" fmla="*/ 491151 w 1320805"/>
              <a:gd name="connsiteY22" fmla="*/ 137379 h 139702"/>
              <a:gd name="connisteX23" fmla="*/ 336554 w 1320805"/>
              <a:gd name="connsiteY23" fmla="*/ 28245 h 139702"/>
              <a:gd name="connisteX24" fmla="*/ 181947 w 1320805"/>
              <a:gd name="connsiteY24" fmla="*/ 137379 h 139702"/>
              <a:gd name="connisteX25" fmla="*/ 167298 w 1320805"/>
              <a:gd name="connsiteY25" fmla="*/ 137379 h 139702"/>
              <a:gd name="connisteX26" fmla="*/ 5376 w 1320805"/>
              <a:gd name="connsiteY26" fmla="*/ 23079 h 139702"/>
              <a:gd name="connisteX27" fmla="*/ 2322 w 1320805"/>
              <a:gd name="connsiteY27" fmla="*/ 5376 h 139702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  <a:cxn ang="0">
                <a:pos x="connisteX15" y="connsiteY15"/>
              </a:cxn>
              <a:cxn ang="0">
                <a:pos x="connisteX16" y="connsiteY16"/>
              </a:cxn>
              <a:cxn ang="0">
                <a:pos x="connisteX17" y="connsiteY17"/>
              </a:cxn>
              <a:cxn ang="0">
                <a:pos x="connisteX18" y="connsiteY18"/>
              </a:cxn>
              <a:cxn ang="0">
                <a:pos x="connisteX19" y="connsiteY19"/>
              </a:cxn>
              <a:cxn ang="0">
                <a:pos x="connisteX20" y="connsiteY20"/>
              </a:cxn>
              <a:cxn ang="0">
                <a:pos x="connisteX21" y="connsiteY21"/>
              </a:cxn>
              <a:cxn ang="0">
                <a:pos x="connisteX22" y="connsiteY22"/>
              </a:cxn>
              <a:cxn ang="0">
                <a:pos x="connisteX23" y="connsiteY23"/>
              </a:cxn>
              <a:cxn ang="0">
                <a:pos x="connisteX24" y="connsiteY24"/>
              </a:cxn>
              <a:cxn ang="0">
                <a:pos x="connisteX25" y="connsiteY25"/>
              </a:cxn>
              <a:cxn ang="0">
                <a:pos x="connisteX26" y="connsiteY26"/>
              </a:cxn>
              <a:cxn ang="0">
                <a:pos x="connisteX27" y="connsiteY27"/>
              </a:cxn>
            </a:cxnLst>
            <a:pathLst>
              <a:path w="1320805" h="139702">
                <a:moveTo>
                  <a:pt x="2323" y="5377"/>
                </a:moveTo>
                <a:cubicBezTo>
                  <a:pt x="6373" y="-357"/>
                  <a:pt x="14292" y="-1719"/>
                  <a:pt x="20025" y="2323"/>
                </a:cubicBezTo>
                <a:lnTo>
                  <a:pt x="174623" y="111456"/>
                </a:lnTo>
                <a:lnTo>
                  <a:pt x="329230" y="2323"/>
                </a:lnTo>
                <a:cubicBezTo>
                  <a:pt x="333619" y="-777"/>
                  <a:pt x="339480" y="-777"/>
                  <a:pt x="343878" y="2323"/>
                </a:cubicBezTo>
                <a:lnTo>
                  <a:pt x="498476" y="111456"/>
                </a:lnTo>
                <a:lnTo>
                  <a:pt x="653074" y="2323"/>
                </a:lnTo>
                <a:cubicBezTo>
                  <a:pt x="657472" y="-777"/>
                  <a:pt x="663333" y="-777"/>
                  <a:pt x="667722" y="2323"/>
                </a:cubicBezTo>
                <a:lnTo>
                  <a:pt x="822329" y="111456"/>
                </a:lnTo>
                <a:lnTo>
                  <a:pt x="976927" y="2323"/>
                </a:lnTo>
                <a:cubicBezTo>
                  <a:pt x="981316" y="-777"/>
                  <a:pt x="987186" y="-777"/>
                  <a:pt x="991575" y="2323"/>
                </a:cubicBezTo>
                <a:lnTo>
                  <a:pt x="1146173" y="111456"/>
                </a:lnTo>
                <a:lnTo>
                  <a:pt x="1300771" y="2323"/>
                </a:lnTo>
                <a:cubicBezTo>
                  <a:pt x="1306513" y="-1719"/>
                  <a:pt x="1314441" y="-357"/>
                  <a:pt x="1318473" y="5377"/>
                </a:cubicBezTo>
                <a:cubicBezTo>
                  <a:pt x="1322524" y="11110"/>
                  <a:pt x="1321153" y="19029"/>
                  <a:pt x="1315428" y="23079"/>
                </a:cubicBezTo>
                <a:lnTo>
                  <a:pt x="1153497" y="137379"/>
                </a:lnTo>
                <a:cubicBezTo>
                  <a:pt x="1149108" y="140479"/>
                  <a:pt x="1143247" y="140479"/>
                  <a:pt x="1138849" y="137379"/>
                </a:cubicBezTo>
                <a:lnTo>
                  <a:pt x="984251" y="28246"/>
                </a:lnTo>
                <a:lnTo>
                  <a:pt x="829653" y="137379"/>
                </a:lnTo>
                <a:cubicBezTo>
                  <a:pt x="825255" y="140479"/>
                  <a:pt x="819394" y="140479"/>
                  <a:pt x="815005" y="137379"/>
                </a:cubicBezTo>
                <a:lnTo>
                  <a:pt x="660398" y="28246"/>
                </a:lnTo>
                <a:lnTo>
                  <a:pt x="505800" y="137379"/>
                </a:lnTo>
                <a:cubicBezTo>
                  <a:pt x="501411" y="140479"/>
                  <a:pt x="495541" y="140479"/>
                  <a:pt x="491152" y="137379"/>
                </a:cubicBezTo>
                <a:lnTo>
                  <a:pt x="336554" y="28246"/>
                </a:lnTo>
                <a:lnTo>
                  <a:pt x="181947" y="137379"/>
                </a:lnTo>
                <a:cubicBezTo>
                  <a:pt x="177558" y="140479"/>
                  <a:pt x="171697" y="140479"/>
                  <a:pt x="167299" y="137379"/>
                </a:cubicBezTo>
                <a:lnTo>
                  <a:pt x="5377" y="23079"/>
                </a:lnTo>
                <a:cubicBezTo>
                  <a:pt x="-357" y="19029"/>
                  <a:pt x="-1719" y="11110"/>
                  <a:pt x="2323" y="5377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 userDrawn="1">
            <p:custDataLst>
              <p:tags r:id="rId5"/>
            </p:custDataLst>
          </p:nvPr>
        </p:nvSpPr>
        <p:spPr>
          <a:xfrm>
            <a:off x="1365568" y="1710690"/>
            <a:ext cx="9460865" cy="3152140"/>
          </a:xfrm>
          <a:custGeom>
            <a:avLst/>
            <a:gdLst>
              <a:gd name="connisteX0" fmla="*/ 634995 w 7835895"/>
              <a:gd name="connsiteY0" fmla="*/ 0 h 2610886"/>
              <a:gd name="connisteX1" fmla="*/ 0 w 7835895"/>
              <a:gd name="connsiteY1" fmla="*/ 634995 h 2610886"/>
              <a:gd name="connisteX2" fmla="*/ 0 w 7835895"/>
              <a:gd name="connsiteY2" fmla="*/ 1676396 h 2610886"/>
              <a:gd name="connisteX3" fmla="*/ 634995 w 7835895"/>
              <a:gd name="connsiteY3" fmla="*/ 2311402 h 2610886"/>
              <a:gd name="connisteX4" fmla="*/ 6359706 w 7835895"/>
              <a:gd name="connsiteY4" fmla="*/ 2311402 h 2610886"/>
              <a:gd name="connisteX5" fmla="*/ 6426202 w 7835895"/>
              <a:gd name="connsiteY5" fmla="*/ 2377897 h 2610886"/>
              <a:gd name="connisteX6" fmla="*/ 6426202 w 7835895"/>
              <a:gd name="connsiteY6" fmla="*/ 2544281 h 2610886"/>
              <a:gd name="connisteX7" fmla="*/ 6527270 w 7835895"/>
              <a:gd name="connsiteY7" fmla="*/ 2601074 h 2610886"/>
              <a:gd name="connisteX8" fmla="*/ 6987122 w 7835895"/>
              <a:gd name="connsiteY8" fmla="*/ 2321103 h 2610886"/>
              <a:gd name="connisteX9" fmla="*/ 7021705 w 7835895"/>
              <a:gd name="connsiteY9" fmla="*/ 2311402 h 2610886"/>
              <a:gd name="connisteX10" fmla="*/ 7200900 w 7835895"/>
              <a:gd name="connsiteY10" fmla="*/ 2311402 h 2610886"/>
              <a:gd name="connisteX11" fmla="*/ 7835895 w 7835895"/>
              <a:gd name="connsiteY11" fmla="*/ 1676396 h 2610886"/>
              <a:gd name="connisteX12" fmla="*/ 7835895 w 7835895"/>
              <a:gd name="connsiteY12" fmla="*/ 634995 h 2610886"/>
              <a:gd name="connisteX13" fmla="*/ 7200900 w 7835895"/>
              <a:gd name="connsiteY13" fmla="*/ 0 h 2610886"/>
              <a:gd name="connisteX14" fmla="*/ 634995 w 7835895"/>
              <a:gd name="connsiteY14" fmla="*/ 0 h 2610886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</a:cxnLst>
            <a:pathLst>
              <a:path w="7835896" h="2610886">
                <a:moveTo>
                  <a:pt x="634996" y="0"/>
                </a:moveTo>
                <a:cubicBezTo>
                  <a:pt x="284296" y="0"/>
                  <a:pt x="0" y="284296"/>
                  <a:pt x="0" y="634996"/>
                </a:cubicBezTo>
                <a:lnTo>
                  <a:pt x="0" y="1676397"/>
                </a:lnTo>
                <a:cubicBezTo>
                  <a:pt x="0" y="2027097"/>
                  <a:pt x="284296" y="2311402"/>
                  <a:pt x="634996" y="2311402"/>
                </a:cubicBezTo>
                <a:lnTo>
                  <a:pt x="6359707" y="2311402"/>
                </a:lnTo>
                <a:cubicBezTo>
                  <a:pt x="6396429" y="2311402"/>
                  <a:pt x="6426202" y="2341166"/>
                  <a:pt x="6426202" y="2377897"/>
                </a:cubicBezTo>
                <a:lnTo>
                  <a:pt x="6426202" y="2544281"/>
                </a:lnTo>
                <a:cubicBezTo>
                  <a:pt x="6426202" y="2596155"/>
                  <a:pt x="6482959" y="2628059"/>
                  <a:pt x="6527271" y="2601075"/>
                </a:cubicBezTo>
                <a:lnTo>
                  <a:pt x="6987122" y="2321104"/>
                </a:lnTo>
                <a:cubicBezTo>
                  <a:pt x="6997537" y="2314749"/>
                  <a:pt x="7009498" y="2311402"/>
                  <a:pt x="7021705" y="2311402"/>
                </a:cubicBezTo>
                <a:lnTo>
                  <a:pt x="7200900" y="2311402"/>
                </a:lnTo>
                <a:cubicBezTo>
                  <a:pt x="7551600" y="2311402"/>
                  <a:pt x="7835896" y="2027097"/>
                  <a:pt x="7835896" y="1676397"/>
                </a:cubicBezTo>
                <a:lnTo>
                  <a:pt x="7835896" y="634996"/>
                </a:lnTo>
                <a:cubicBezTo>
                  <a:pt x="7835896" y="284296"/>
                  <a:pt x="7551600" y="0"/>
                  <a:pt x="7200900" y="0"/>
                </a:cubicBezTo>
                <a:lnTo>
                  <a:pt x="634996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 userDrawn="1">
            <p:custDataLst>
              <p:tags r:id="rId6"/>
            </p:custDataLst>
          </p:nvPr>
        </p:nvSpPr>
        <p:spPr>
          <a:xfrm>
            <a:off x="3417566" y="2359027"/>
            <a:ext cx="25400" cy="1524012"/>
          </a:xfrm>
          <a:custGeom>
            <a:avLst/>
            <a:gdLst>
              <a:gd name="connisteX0" fmla="*/ 0 w 25402"/>
              <a:gd name="connsiteY0" fmla="*/ 1428750 h 1428750"/>
              <a:gd name="connisteX1" fmla="*/ 0 w 25402"/>
              <a:gd name="connsiteY1" fmla="*/ 0 h 1428750"/>
              <a:gd name="connisteX2" fmla="*/ 25402 w 25402"/>
              <a:gd name="connsiteY2" fmla="*/ 0 h 1428750"/>
              <a:gd name="connisteX3" fmla="*/ 25402 w 25402"/>
              <a:gd name="connsiteY3" fmla="*/ 714375 h 1428750"/>
              <a:gd name="connisteX4" fmla="*/ 25402 w 25402"/>
              <a:gd name="connsiteY4" fmla="*/ 1428750 h 1428750"/>
              <a:gd name="connisteX5" fmla="*/ 0 w 25402"/>
              <a:gd name="connsiteY5" fmla="*/ 1428750 h 14287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pathLst>
              <a:path w="25402" h="1428750">
                <a:moveTo>
                  <a:pt x="0" y="1428750"/>
                </a:moveTo>
                <a:lnTo>
                  <a:pt x="0" y="0"/>
                </a:lnTo>
                <a:lnTo>
                  <a:pt x="25402" y="0"/>
                </a:lnTo>
                <a:lnTo>
                  <a:pt x="25402" y="714375"/>
                </a:lnTo>
                <a:lnTo>
                  <a:pt x="25402" y="1428750"/>
                </a:lnTo>
                <a:lnTo>
                  <a:pt x="0" y="1428750"/>
                </a:lnTo>
                <a:close/>
              </a:path>
            </a:pathLst>
          </a:custGeom>
          <a:solidFill>
            <a:schemeClr val="bg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idx="13" hasCustomPrompt="1"/>
            <p:custDataLst>
              <p:tags r:id="rId10"/>
            </p:custDataLst>
          </p:nvPr>
        </p:nvSpPr>
        <p:spPr>
          <a:xfrm>
            <a:off x="1924050" y="2501265"/>
            <a:ext cx="1308100" cy="1224280"/>
          </a:xfrm>
          <a:noFill/>
        </p:spPr>
        <p:txBody>
          <a:bodyPr lIns="0" tIns="0" rIns="0" bIns="0" anchor="ctr">
            <a:noAutofit/>
          </a:bodyPr>
          <a:lstStyle>
            <a:lvl1pPr algn="ctr" eaLnBrk="1" fontAlgn="auto" latinLnBrk="0" hangingPunct="1">
              <a:lnSpc>
                <a:spcPct val="115000"/>
              </a:lnSpc>
              <a:buNone/>
              <a:defRPr sz="7200" b="0">
                <a:solidFill>
                  <a:schemeClr val="bg1"/>
                </a:solidFill>
                <a:latin typeface="+mj-ea"/>
                <a:ea typeface="+mj-ea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5" name="标题 14"/>
          <p:cNvSpPr>
            <a:spLocks noGrp="1"/>
          </p:cNvSpPr>
          <p:nvPr>
            <p:ph type="ctrTitle" idx="14" hasCustomPrompt="1"/>
            <p:custDataLst>
              <p:tags r:id="rId11"/>
            </p:custDataLst>
          </p:nvPr>
        </p:nvSpPr>
        <p:spPr>
          <a:xfrm>
            <a:off x="3862705" y="2270125"/>
            <a:ext cx="6276340" cy="1686560"/>
          </a:xfrm>
          <a:noFill/>
        </p:spPr>
        <p:txBody>
          <a:bodyPr lIns="0" tIns="0" rIns="0" bIns="0" anchor="ctr">
            <a:normAutofit/>
          </a:bodyPr>
          <a:lstStyle>
            <a:lvl1pPr marL="0" indent="0" algn="l" eaLnBrk="1" fontAlgn="auto" latinLnBrk="0" hangingPunct="1">
              <a:lnSpc>
                <a:spcPct val="115000"/>
              </a:lnSpc>
              <a:buNone/>
              <a:defRPr sz="4800" b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mtClean="0"/>
              <a:t>章节页的标题内容</a:t>
            </a:r>
            <a:endParaRPr lang="zh-CN" altLang="en-US" smtClean="0"/>
          </a:p>
        </p:txBody>
      </p:sp>
      <p:pic>
        <p:nvPicPr>
          <p:cNvPr id="2" name="图片 1" descr="装饰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35330" y="508000"/>
            <a:ext cx="3127375" cy="1295400"/>
          </a:xfrm>
          <a:prstGeom prst="rect">
            <a:avLst/>
          </a:prstGeom>
        </p:spPr>
      </p:pic>
      <p:pic>
        <p:nvPicPr>
          <p:cNvPr id="3" name="图片 2" descr="装饰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0592435" y="5628640"/>
            <a:ext cx="1143000" cy="76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 userDrawn="1">
            <p:custDataLst>
              <p:tags r:id="rId2"/>
            </p:custDataLst>
          </p:nvPr>
        </p:nvSpPr>
        <p:spPr>
          <a:xfrm>
            <a:off x="8483602" y="4127501"/>
            <a:ext cx="3695700" cy="2730500"/>
          </a:xfrm>
          <a:custGeom>
            <a:avLst/>
            <a:gdLst>
              <a:gd name="connisteX0" fmla="*/ 3695703 w 3695703"/>
              <a:gd name="connsiteY0" fmla="*/ 17538 h 2730498"/>
              <a:gd name="connisteX1" fmla="*/ 3695703 w 3695703"/>
              <a:gd name="connsiteY1" fmla="*/ 2730498 h 2730498"/>
              <a:gd name="connisteX2" fmla="*/ 0 w 3695703"/>
              <a:gd name="connsiteY2" fmla="*/ 2730498 h 2730498"/>
              <a:gd name="connisteX3" fmla="*/ 3347225 w 3695703"/>
              <a:gd name="connsiteY3" fmla="*/ 0 h 2730498"/>
              <a:gd name="connisteX4" fmla="*/ 3695703 w 3695703"/>
              <a:gd name="connsiteY4" fmla="*/ 17538 h 273049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3695703" h="2730499">
                <a:moveTo>
                  <a:pt x="3695703" y="17538"/>
                </a:moveTo>
                <a:lnTo>
                  <a:pt x="3695703" y="2730499"/>
                </a:lnTo>
                <a:lnTo>
                  <a:pt x="0" y="2730499"/>
                </a:lnTo>
                <a:cubicBezTo>
                  <a:pt x="315431" y="1172773"/>
                  <a:pt x="1694164" y="0"/>
                  <a:pt x="3347225" y="0"/>
                </a:cubicBezTo>
                <a:cubicBezTo>
                  <a:pt x="3464863" y="0"/>
                  <a:pt x="3581120" y="5944"/>
                  <a:pt x="3695703" y="17538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7733665" cy="5892165"/>
          </a:xfrm>
          <a:custGeom>
            <a:avLst/>
            <a:gdLst>
              <a:gd name="connisteX0" fmla="*/ 5704804 w 7734296"/>
              <a:gd name="connsiteY0" fmla="*/ 5218572 h 5892795"/>
              <a:gd name="connisteX1" fmla="*/ 5682886 w 7734296"/>
              <a:gd name="connsiteY1" fmla="*/ 5369411 h 5892795"/>
              <a:gd name="connisteX2" fmla="*/ 5875842 w 7734296"/>
              <a:gd name="connsiteY2" fmla="*/ 5531891 h 5892795"/>
              <a:gd name="connisteX3" fmla="*/ 5851593 w 7734296"/>
              <a:gd name="connsiteY3" fmla="*/ 5758635 h 5892795"/>
              <a:gd name="connisteX4" fmla="*/ 4641796 w 7734296"/>
              <a:gd name="connsiteY4" fmla="*/ 5719233 h 5892795"/>
              <a:gd name="connisteX5" fmla="*/ 4588102 w 7734296"/>
              <a:gd name="connsiteY5" fmla="*/ 5720486 h 5892795"/>
              <a:gd name="connisteX6" fmla="*/ 3365504 w 7734296"/>
              <a:gd name="connsiteY6" fmla="*/ 5892795 h 5892795"/>
              <a:gd name="connisteX7" fmla="*/ 0 w 7734296"/>
              <a:gd name="connsiteY7" fmla="*/ 4319616 h 5892795"/>
              <a:gd name="connisteX8" fmla="*/ 0 w 7734296"/>
              <a:gd name="connsiteY8" fmla="*/ 0 h 5892795"/>
              <a:gd name="connisteX9" fmla="*/ 7447303 w 7734296"/>
              <a:gd name="connsiteY9" fmla="*/ 0 h 5892795"/>
              <a:gd name="connisteX10" fmla="*/ 7645490 w 7734296"/>
              <a:gd name="connsiteY10" fmla="*/ 675705 h 5892795"/>
              <a:gd name="connisteX11" fmla="*/ 7734296 w 7734296"/>
              <a:gd name="connsiteY11" fmla="*/ 1550986 h 5892795"/>
              <a:gd name="connisteX12" fmla="*/ 5704804 w 7734296"/>
              <a:gd name="connsiteY12" fmla="*/ 5218572 h 589279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</a:cxnLst>
            <a:pathLst>
              <a:path w="7734297" h="5892796">
                <a:moveTo>
                  <a:pt x="5704804" y="5218572"/>
                </a:moveTo>
                <a:cubicBezTo>
                  <a:pt x="5651833" y="5252021"/>
                  <a:pt x="5639041" y="5324679"/>
                  <a:pt x="5682886" y="5369412"/>
                </a:cubicBezTo>
                <a:cubicBezTo>
                  <a:pt x="5742267" y="5429972"/>
                  <a:pt x="5806897" y="5484855"/>
                  <a:pt x="5875843" y="5531891"/>
                </a:cubicBezTo>
                <a:cubicBezTo>
                  <a:pt x="5960023" y="5589325"/>
                  <a:pt x="5952177" y="5742139"/>
                  <a:pt x="5851593" y="5758635"/>
                </a:cubicBezTo>
                <a:cubicBezTo>
                  <a:pt x="5445874" y="5825222"/>
                  <a:pt x="4997681" y="5803587"/>
                  <a:pt x="4641796" y="5719234"/>
                </a:cubicBezTo>
                <a:cubicBezTo>
                  <a:pt x="4624057" y="5715027"/>
                  <a:pt x="4605613" y="5715430"/>
                  <a:pt x="4588103" y="5720486"/>
                </a:cubicBezTo>
                <a:cubicBezTo>
                  <a:pt x="4200141" y="5832665"/>
                  <a:pt x="3789886" y="5892796"/>
                  <a:pt x="3365504" y="5892796"/>
                </a:cubicBezTo>
                <a:cubicBezTo>
                  <a:pt x="2011488" y="5892796"/>
                  <a:pt x="801344" y="5280633"/>
                  <a:pt x="0" y="4319616"/>
                </a:cubicBezTo>
                <a:lnTo>
                  <a:pt x="0" y="0"/>
                </a:lnTo>
                <a:lnTo>
                  <a:pt x="7447303" y="0"/>
                </a:lnTo>
                <a:cubicBezTo>
                  <a:pt x="7530989" y="217380"/>
                  <a:pt x="7597594" y="443155"/>
                  <a:pt x="7645490" y="675705"/>
                </a:cubicBezTo>
                <a:cubicBezTo>
                  <a:pt x="7703719" y="958428"/>
                  <a:pt x="7734297" y="1251155"/>
                  <a:pt x="7734297" y="1550987"/>
                </a:cubicBezTo>
                <a:cubicBezTo>
                  <a:pt x="7734297" y="3093671"/>
                  <a:pt x="6924742" y="4448428"/>
                  <a:pt x="5704804" y="5218572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2" name="副标题 11"/>
          <p:cNvSpPr>
            <a:spLocks noGrp="1"/>
          </p:cNvSpPr>
          <p:nvPr>
            <p:ph type="subTitle" idx="13" hasCustomPrompt="1"/>
            <p:custDataLst>
              <p:tags r:id="rId7"/>
            </p:custDataLst>
          </p:nvPr>
        </p:nvSpPr>
        <p:spPr>
          <a:xfrm>
            <a:off x="1066800" y="2612390"/>
            <a:ext cx="4520565" cy="469900"/>
          </a:xfrm>
          <a:noFill/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8000"/>
              </a:lnSpc>
              <a:buNone/>
              <a:defRPr sz="2400" b="0">
                <a:solidFill>
                  <a:schemeClr val="bg1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THE END</a:t>
            </a:r>
            <a:endParaRPr lang="zh-CN" altLang="en-US" smtClean="0"/>
          </a:p>
        </p:txBody>
      </p:sp>
      <p:sp>
        <p:nvSpPr>
          <p:cNvPr id="13" name="标题 12"/>
          <p:cNvSpPr>
            <a:spLocks noGrp="1"/>
          </p:cNvSpPr>
          <p:nvPr>
            <p:ph type="ctrTitle" idx="14" hasCustomPrompt="1"/>
            <p:custDataLst>
              <p:tags r:id="rId8"/>
            </p:custDataLst>
          </p:nvPr>
        </p:nvSpPr>
        <p:spPr>
          <a:xfrm>
            <a:off x="1066803" y="3162297"/>
            <a:ext cx="4521196" cy="1015999"/>
          </a:xfrm>
          <a:noFill/>
        </p:spPr>
        <p:txBody>
          <a:bodyPr lIns="0" tIns="0" rIns="0" bIns="0" anchor="t">
            <a:noAutofit/>
          </a:bodyPr>
          <a:lstStyle>
            <a:lvl1pPr algn="l">
              <a:lnSpc>
                <a:spcPct val="104000"/>
              </a:lnSpc>
              <a:buNone/>
              <a:defRPr sz="6400" b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谢谢观看</a:t>
            </a:r>
            <a:endParaRPr lang="zh-CN" altLang="en-US" smtClean="0"/>
          </a:p>
        </p:txBody>
      </p:sp>
      <p:pic>
        <p:nvPicPr>
          <p:cNvPr id="6" name="图片 5" descr="装饰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35330" y="508000"/>
            <a:ext cx="3127375" cy="1295400"/>
          </a:xfrm>
          <a:prstGeom prst="rect">
            <a:avLst/>
          </a:prstGeom>
        </p:spPr>
      </p:pic>
      <p:pic>
        <p:nvPicPr>
          <p:cNvPr id="7" name="图片 6" descr="装饰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592435" y="5628640"/>
            <a:ext cx="1143000" cy="762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目录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 userDrawn="1">
            <p:custDataLst>
              <p:tags r:id="rId2"/>
            </p:custDataLst>
          </p:nvPr>
        </p:nvSpPr>
        <p:spPr>
          <a:xfrm>
            <a:off x="8483602" y="4127501"/>
            <a:ext cx="3695700" cy="2730500"/>
          </a:xfrm>
          <a:custGeom>
            <a:avLst/>
            <a:gdLst>
              <a:gd name="connisteX0" fmla="*/ 3695703 w 3695703"/>
              <a:gd name="connsiteY0" fmla="*/ 17538 h 2730498"/>
              <a:gd name="connisteX1" fmla="*/ 3695703 w 3695703"/>
              <a:gd name="connsiteY1" fmla="*/ 2730498 h 2730498"/>
              <a:gd name="connisteX2" fmla="*/ 0 w 3695703"/>
              <a:gd name="connsiteY2" fmla="*/ 2730498 h 2730498"/>
              <a:gd name="connisteX3" fmla="*/ 3347225 w 3695703"/>
              <a:gd name="connsiteY3" fmla="*/ 0 h 2730498"/>
              <a:gd name="connisteX4" fmla="*/ 3695703 w 3695703"/>
              <a:gd name="connsiteY4" fmla="*/ 17538 h 273049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3695703" h="2730499">
                <a:moveTo>
                  <a:pt x="3695703" y="17538"/>
                </a:moveTo>
                <a:lnTo>
                  <a:pt x="3695703" y="2730499"/>
                </a:lnTo>
                <a:lnTo>
                  <a:pt x="0" y="2730499"/>
                </a:lnTo>
                <a:cubicBezTo>
                  <a:pt x="315431" y="1172773"/>
                  <a:pt x="1694164" y="0"/>
                  <a:pt x="3347225" y="0"/>
                </a:cubicBezTo>
                <a:cubicBezTo>
                  <a:pt x="3464863" y="0"/>
                  <a:pt x="3581120" y="5944"/>
                  <a:pt x="3695703" y="1753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任意多边形 5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3415665" cy="6858000"/>
          </a:xfrm>
          <a:custGeom>
            <a:avLst/>
            <a:gdLst>
              <a:gd name="connisteX0" fmla="*/ 0 w 3416298"/>
              <a:gd name="connsiteY0" fmla="*/ 0 h 6858000"/>
              <a:gd name="connisteX1" fmla="*/ 2133596 w 3416298"/>
              <a:gd name="connsiteY1" fmla="*/ 0 h 6858000"/>
              <a:gd name="connisteX2" fmla="*/ 3416298 w 3416298"/>
              <a:gd name="connsiteY2" fmla="*/ 1282702 h 6858000"/>
              <a:gd name="connisteX3" fmla="*/ 3416298 w 3416298"/>
              <a:gd name="connsiteY3" fmla="*/ 5575297 h 6858000"/>
              <a:gd name="connisteX4" fmla="*/ 2133596 w 3416298"/>
              <a:gd name="connsiteY4" fmla="*/ 6858000 h 6858000"/>
              <a:gd name="connisteX5" fmla="*/ 0 w 3416298"/>
              <a:gd name="connsiteY5" fmla="*/ 6858000 h 6858000"/>
              <a:gd name="connisteX6" fmla="*/ 0 w 3416298"/>
              <a:gd name="connsiteY6" fmla="*/ 0 h 685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416299" h="6858000">
                <a:moveTo>
                  <a:pt x="0" y="0"/>
                </a:moveTo>
                <a:lnTo>
                  <a:pt x="2133597" y="0"/>
                </a:lnTo>
                <a:cubicBezTo>
                  <a:pt x="2842019" y="0"/>
                  <a:pt x="3416299" y="574280"/>
                  <a:pt x="3416299" y="1282702"/>
                </a:cubicBezTo>
                <a:lnTo>
                  <a:pt x="3416299" y="5575298"/>
                </a:lnTo>
                <a:cubicBezTo>
                  <a:pt x="3416299" y="6283720"/>
                  <a:pt x="2842019" y="6858000"/>
                  <a:pt x="2133597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C:/Users/win10/AppData/Local/Temp/figmazip/slide_b09477ffb44e982e\datas\装饰-12001&amp;67605.png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 r:link="rId9"/>
          <a:stretch>
            <a:fillRect/>
          </a:stretch>
        </p:blipFill>
        <p:spPr>
          <a:xfrm>
            <a:off x="838200" y="5130165"/>
            <a:ext cx="1143000" cy="761365"/>
          </a:xfrm>
          <a:prstGeom prst="rect">
            <a:avLst/>
          </a:prstGeom>
        </p:spPr>
      </p:pic>
      <p:sp>
        <p:nvSpPr>
          <p:cNvPr id="8" name="任意多边形 7"/>
          <p:cNvSpPr/>
          <p:nvPr userDrawn="1">
            <p:custDataLst>
              <p:tags r:id="rId10"/>
            </p:custDataLst>
          </p:nvPr>
        </p:nvSpPr>
        <p:spPr>
          <a:xfrm>
            <a:off x="838203" y="914400"/>
            <a:ext cx="3048000" cy="2392045"/>
          </a:xfrm>
          <a:custGeom>
            <a:avLst/>
            <a:gdLst>
              <a:gd name="connisteX0" fmla="*/ 609603 w 3047996"/>
              <a:gd name="connsiteY0" fmla="*/ 0 h 2392527"/>
              <a:gd name="connisteX1" fmla="*/ 0 w 3047996"/>
              <a:gd name="connsiteY1" fmla="*/ 609603 h 2392527"/>
              <a:gd name="connisteX2" fmla="*/ 0 w 3047996"/>
              <a:gd name="connsiteY2" fmla="*/ 1549395 h 2392527"/>
              <a:gd name="connisteX3" fmla="*/ 609603 w 3047996"/>
              <a:gd name="connsiteY3" fmla="*/ 2158998 h 2392527"/>
              <a:gd name="connisteX4" fmla="*/ 1525274 w 3047996"/>
              <a:gd name="connsiteY4" fmla="*/ 2158998 h 2392527"/>
              <a:gd name="connisteX5" fmla="*/ 1601471 w 3047996"/>
              <a:gd name="connsiteY5" fmla="*/ 2235195 h 2392527"/>
              <a:gd name="connisteX6" fmla="*/ 1601471 w 3047996"/>
              <a:gd name="connsiteY6" fmla="*/ 2316211 h 2392527"/>
              <a:gd name="connisteX7" fmla="*/ 1717298 w 3047996"/>
              <a:gd name="connsiteY7" fmla="*/ 2381289 h 2392527"/>
              <a:gd name="connisteX8" fmla="*/ 2064148 w 3047996"/>
              <a:gd name="connsiteY8" fmla="*/ 2170108 h 2392527"/>
              <a:gd name="connisteX9" fmla="*/ 2103769 w 3047996"/>
              <a:gd name="connsiteY9" fmla="*/ 2158998 h 2392527"/>
              <a:gd name="connisteX10" fmla="*/ 2438403 w 3047996"/>
              <a:gd name="connsiteY10" fmla="*/ 2158998 h 2392527"/>
              <a:gd name="connisteX11" fmla="*/ 3047996 w 3047996"/>
              <a:gd name="connsiteY11" fmla="*/ 1549395 h 2392527"/>
              <a:gd name="connisteX12" fmla="*/ 3047996 w 3047996"/>
              <a:gd name="connsiteY12" fmla="*/ 609603 h 2392527"/>
              <a:gd name="connisteX13" fmla="*/ 2438403 w 3047996"/>
              <a:gd name="connsiteY13" fmla="*/ 0 h 2392527"/>
              <a:gd name="connisteX14" fmla="*/ 609603 w 3047996"/>
              <a:gd name="connsiteY14" fmla="*/ 0 h 2392527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9" y="connsiteY9"/>
              </a:cxn>
              <a:cxn ang="0">
                <a:pos x="connisteX10" y="connsiteY10"/>
              </a:cxn>
              <a:cxn ang="0">
                <a:pos x="connisteX11" y="connsiteY11"/>
              </a:cxn>
              <a:cxn ang="0">
                <a:pos x="connisteX12" y="connsiteY12"/>
              </a:cxn>
              <a:cxn ang="0">
                <a:pos x="connisteX13" y="connsiteY13"/>
              </a:cxn>
              <a:cxn ang="0">
                <a:pos x="connisteX14" y="connsiteY14"/>
              </a:cxn>
            </a:cxnLst>
            <a:pathLst>
              <a:path w="3047997" h="2392528">
                <a:moveTo>
                  <a:pt x="609603" y="0"/>
                </a:moveTo>
                <a:cubicBezTo>
                  <a:pt x="272930" y="0"/>
                  <a:pt x="0" y="272930"/>
                  <a:pt x="0" y="609603"/>
                </a:cubicBezTo>
                <a:lnTo>
                  <a:pt x="0" y="1549396"/>
                </a:lnTo>
                <a:cubicBezTo>
                  <a:pt x="0" y="1886078"/>
                  <a:pt x="272930" y="2158999"/>
                  <a:pt x="609603" y="2158999"/>
                </a:cubicBezTo>
                <a:lnTo>
                  <a:pt x="1525274" y="2158999"/>
                </a:lnTo>
                <a:cubicBezTo>
                  <a:pt x="1567355" y="2158999"/>
                  <a:pt x="1601471" y="2193115"/>
                  <a:pt x="1601471" y="2235196"/>
                </a:cubicBezTo>
                <a:lnTo>
                  <a:pt x="1601471" y="2316212"/>
                </a:lnTo>
                <a:cubicBezTo>
                  <a:pt x="1601471" y="2375666"/>
                  <a:pt x="1666521" y="2412215"/>
                  <a:pt x="1717298" y="2381290"/>
                </a:cubicBezTo>
                <a:lnTo>
                  <a:pt x="2064148" y="2170109"/>
                </a:lnTo>
                <a:cubicBezTo>
                  <a:pt x="2076081" y="2162849"/>
                  <a:pt x="2089797" y="2158999"/>
                  <a:pt x="2103769" y="2158999"/>
                </a:cubicBezTo>
                <a:lnTo>
                  <a:pt x="2438403" y="2158999"/>
                </a:lnTo>
                <a:cubicBezTo>
                  <a:pt x="2775076" y="2158999"/>
                  <a:pt x="3047997" y="1886078"/>
                  <a:pt x="3047997" y="1549396"/>
                </a:cubicBezTo>
                <a:lnTo>
                  <a:pt x="3047997" y="609603"/>
                </a:lnTo>
                <a:cubicBezTo>
                  <a:pt x="3047997" y="272930"/>
                  <a:pt x="2775076" y="0"/>
                  <a:pt x="2438403" y="0"/>
                </a:cubicBezTo>
                <a:lnTo>
                  <a:pt x="60960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ctrTitle" idx="13" hasCustomPrompt="1"/>
            <p:custDataLst>
              <p:tags r:id="rId11"/>
            </p:custDataLst>
          </p:nvPr>
        </p:nvSpPr>
        <p:spPr>
          <a:xfrm>
            <a:off x="971550" y="1778635"/>
            <a:ext cx="2781300" cy="988060"/>
          </a:xfrm>
          <a:noFill/>
        </p:spPr>
        <p:txBody>
          <a:bodyPr lIns="0" tIns="0" rIns="0" bIns="0" anchor="ctr" anchorCtr="0">
            <a:noAutofit/>
          </a:bodyPr>
          <a:lstStyle>
            <a:lvl1pPr marL="0" indent="0" algn="ctr" eaLnBrk="1" fontAlgn="auto" latinLnBrk="0" hangingPunct="1">
              <a:lnSpc>
                <a:spcPct val="115000"/>
              </a:lnSpc>
              <a:buNone/>
              <a:defRPr sz="6000" b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目录</a:t>
            </a:r>
            <a:endParaRPr lang="zh-CN" altLang="en-US" smtClean="0"/>
          </a:p>
        </p:txBody>
      </p:sp>
      <p:sp>
        <p:nvSpPr>
          <p:cNvPr id="10" name="副标题 9"/>
          <p:cNvSpPr>
            <a:spLocks noGrp="1"/>
          </p:cNvSpPr>
          <p:nvPr>
            <p:ph type="subTitle" idx="14" hasCustomPrompt="1"/>
            <p:custDataLst>
              <p:tags r:id="rId12"/>
            </p:custDataLst>
          </p:nvPr>
        </p:nvSpPr>
        <p:spPr>
          <a:xfrm>
            <a:off x="1028700" y="1206496"/>
            <a:ext cx="2667003" cy="469901"/>
          </a:xfrm>
          <a:noFill/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25000"/>
              </a:lnSpc>
              <a:buNone/>
              <a:defRPr sz="2400" b="0">
                <a:solidFill>
                  <a:schemeClr val="bg1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CONTENTS</a:t>
            </a:r>
            <a:endParaRPr lang="zh-CN" altLang="en-US" smtClean="0"/>
          </a:p>
        </p:txBody>
      </p:sp>
      <p:sp>
        <p:nvSpPr>
          <p:cNvPr id="11" name="任意多边形 10"/>
          <p:cNvSpPr/>
          <p:nvPr userDrawn="1">
            <p:custDataLst>
              <p:tags r:id="rId13"/>
            </p:custDataLst>
          </p:nvPr>
        </p:nvSpPr>
        <p:spPr>
          <a:xfrm>
            <a:off x="10253825" y="0"/>
            <a:ext cx="1400175" cy="558165"/>
          </a:xfrm>
          <a:custGeom>
            <a:avLst/>
            <a:gdLst>
              <a:gd name="connisteX0" fmla="*/ 1399854 w 1399854"/>
              <a:gd name="connsiteY0" fmla="*/ 0 h 558798"/>
              <a:gd name="connisteX1" fmla="*/ 699927 w 1399854"/>
              <a:gd name="connsiteY1" fmla="*/ 558798 h 558798"/>
              <a:gd name="connisteX2" fmla="*/ 0 w 1399854"/>
              <a:gd name="connsiteY2" fmla="*/ 0 h 558798"/>
              <a:gd name="connisteX3" fmla="*/ 1399854 w 1399854"/>
              <a:gd name="connsiteY3" fmla="*/ 0 h 558798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pathLst>
              <a:path w="1399855" h="558799">
                <a:moveTo>
                  <a:pt x="1399855" y="0"/>
                </a:moveTo>
                <a:cubicBezTo>
                  <a:pt x="1327608" y="319903"/>
                  <a:pt x="1041666" y="558799"/>
                  <a:pt x="699927" y="558799"/>
                </a:cubicBezTo>
                <a:cubicBezTo>
                  <a:pt x="358189" y="558799"/>
                  <a:pt x="72247" y="319903"/>
                  <a:pt x="0" y="0"/>
                </a:cubicBezTo>
                <a:lnTo>
                  <a:pt x="1399855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</a:ln>
          <a:extLst>
            <a:ext uri="{91240B29-F687-4F45-9708-019B960494DF}">
              <a14:hiddenLine xmlns:a14="http://schemas.microsoft.com/office/drawing/2010/main" w="0">
                <a:pattFill prst="pct5">
                  <a:fgClr>
                    <a:schemeClr val="accent1">
                      <a:lumMod val="75000"/>
                    </a:schemeClr>
                  </a:fgClr>
                </a:pattFill>
              </a14:hiddenLine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6" Type="http://schemas.openxmlformats.org/officeDocument/2006/relationships/theme" Target="../theme/theme2.xml"/><Relationship Id="rId25" Type="http://schemas.openxmlformats.org/officeDocument/2006/relationships/tags" Target="../tags/tag113.xml"/><Relationship Id="rId24" Type="http://schemas.openxmlformats.org/officeDocument/2006/relationships/tags" Target="../tags/tag112.xml"/><Relationship Id="rId23" Type="http://schemas.openxmlformats.org/officeDocument/2006/relationships/tags" Target="../tags/tag111.xml"/><Relationship Id="rId22" Type="http://schemas.openxmlformats.org/officeDocument/2006/relationships/tags" Target="../tags/tag110.xml"/><Relationship Id="rId21" Type="http://schemas.openxmlformats.org/officeDocument/2006/relationships/tags" Target="../tags/tag109.xml"/><Relationship Id="rId20" Type="http://schemas.openxmlformats.org/officeDocument/2006/relationships/tags" Target="../tags/tag108.xml"/><Relationship Id="rId2" Type="http://schemas.openxmlformats.org/officeDocument/2006/relationships/slideLayout" Target="../slideLayouts/slideLayout12.xml"/><Relationship Id="rId19" Type="http://schemas.openxmlformats.org/officeDocument/2006/relationships/tags" Target="../tags/tag107.xml"/><Relationship Id="rId18" Type="http://schemas.openxmlformats.org/officeDocument/2006/relationships/image" Target="../media/image7.png"/><Relationship Id="rId17" Type="http://schemas.openxmlformats.org/officeDocument/2006/relationships/tags" Target="../tags/tag106.xml"/><Relationship Id="rId16" Type="http://schemas.openxmlformats.org/officeDocument/2006/relationships/image" Target="../media/image6.svg"/><Relationship Id="rId15" Type="http://schemas.openxmlformats.org/officeDocument/2006/relationships/image" Target="../media/image5.png"/><Relationship Id="rId14" Type="http://schemas.openxmlformats.org/officeDocument/2006/relationships/tags" Target="../tags/tag105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绿色教育教学卡通风主题-装饰2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6075045"/>
            <a:ext cx="317500" cy="635000"/>
          </a:xfrm>
          <a:prstGeom prst="rect">
            <a:avLst/>
          </a:prstGeom>
        </p:spPr>
      </p:pic>
      <p:pic>
        <p:nvPicPr>
          <p:cNvPr id="13" name="图片 12" descr="1装饰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0706100" y="0"/>
            <a:ext cx="1485900" cy="13716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8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5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35.xml"/><Relationship Id="rId17" Type="http://schemas.openxmlformats.org/officeDocument/2006/relationships/tags" Target="../tags/tag134.xml"/><Relationship Id="rId16" Type="http://schemas.openxmlformats.org/officeDocument/2006/relationships/tags" Target="../tags/tag133.xml"/><Relationship Id="rId15" Type="http://schemas.openxmlformats.org/officeDocument/2006/relationships/tags" Target="../tags/tag132.xml"/><Relationship Id="rId14" Type="http://schemas.openxmlformats.org/officeDocument/2006/relationships/tags" Target="../tags/tag131.xml"/><Relationship Id="rId13" Type="http://schemas.openxmlformats.org/officeDocument/2006/relationships/tags" Target="../tags/tag130.xml"/><Relationship Id="rId12" Type="http://schemas.openxmlformats.org/officeDocument/2006/relationships/tags" Target="../tags/tag129.xml"/><Relationship Id="rId11" Type="http://schemas.openxmlformats.org/officeDocument/2006/relationships/tags" Target="../tags/tag128.xml"/><Relationship Id="rId10" Type="http://schemas.openxmlformats.org/officeDocument/2006/relationships/tags" Target="../tags/tag127.xml"/><Relationship Id="rId1" Type="http://schemas.openxmlformats.org/officeDocument/2006/relationships/tags" Target="../tags/tag118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1" Type="http://schemas.openxmlformats.org/officeDocument/2006/relationships/slideLayout" Target="../slideLayouts/slideLayout17.xml"/><Relationship Id="rId60" Type="http://schemas.openxmlformats.org/officeDocument/2006/relationships/tags" Target="../tags/tag184.xml"/><Relationship Id="rId6" Type="http://schemas.openxmlformats.org/officeDocument/2006/relationships/tags" Target="../tags/tag144.xml"/><Relationship Id="rId59" Type="http://schemas.openxmlformats.org/officeDocument/2006/relationships/tags" Target="../tags/tag183.xml"/><Relationship Id="rId58" Type="http://schemas.openxmlformats.org/officeDocument/2006/relationships/image" Target="../media/image21.svg"/><Relationship Id="rId57" Type="http://schemas.openxmlformats.org/officeDocument/2006/relationships/image" Target="../media/image20.png"/><Relationship Id="rId56" Type="http://schemas.openxmlformats.org/officeDocument/2006/relationships/tags" Target="../tags/tag182.xml"/><Relationship Id="rId55" Type="http://schemas.openxmlformats.org/officeDocument/2006/relationships/tags" Target="../tags/tag181.xml"/><Relationship Id="rId54" Type="http://schemas.openxmlformats.org/officeDocument/2006/relationships/tags" Target="../tags/tag180.xml"/><Relationship Id="rId53" Type="http://schemas.openxmlformats.org/officeDocument/2006/relationships/tags" Target="../tags/tag179.xml"/><Relationship Id="rId52" Type="http://schemas.openxmlformats.org/officeDocument/2006/relationships/tags" Target="../tags/tag178.xml"/><Relationship Id="rId51" Type="http://schemas.openxmlformats.org/officeDocument/2006/relationships/image" Target="../media/image19.svg"/><Relationship Id="rId50" Type="http://schemas.openxmlformats.org/officeDocument/2006/relationships/image" Target="../media/image18.png"/><Relationship Id="rId5" Type="http://schemas.openxmlformats.org/officeDocument/2006/relationships/tags" Target="../tags/tag143.xml"/><Relationship Id="rId49" Type="http://schemas.openxmlformats.org/officeDocument/2006/relationships/tags" Target="../tags/tag177.xml"/><Relationship Id="rId48" Type="http://schemas.openxmlformats.org/officeDocument/2006/relationships/tags" Target="../tags/tag176.xml"/><Relationship Id="rId47" Type="http://schemas.openxmlformats.org/officeDocument/2006/relationships/tags" Target="../tags/tag175.xml"/><Relationship Id="rId46" Type="http://schemas.openxmlformats.org/officeDocument/2006/relationships/tags" Target="../tags/tag174.xml"/><Relationship Id="rId45" Type="http://schemas.openxmlformats.org/officeDocument/2006/relationships/tags" Target="../tags/tag173.xml"/><Relationship Id="rId44" Type="http://schemas.openxmlformats.org/officeDocument/2006/relationships/tags" Target="../tags/tag172.xml"/><Relationship Id="rId43" Type="http://schemas.openxmlformats.org/officeDocument/2006/relationships/tags" Target="../tags/tag171.xml"/><Relationship Id="rId42" Type="http://schemas.openxmlformats.org/officeDocument/2006/relationships/tags" Target="../tags/tag170.xml"/><Relationship Id="rId41" Type="http://schemas.openxmlformats.org/officeDocument/2006/relationships/tags" Target="../tags/tag169.xml"/><Relationship Id="rId40" Type="http://schemas.openxmlformats.org/officeDocument/2006/relationships/tags" Target="../tags/tag168.xml"/><Relationship Id="rId4" Type="http://schemas.openxmlformats.org/officeDocument/2006/relationships/tags" Target="../tags/tag142.xml"/><Relationship Id="rId39" Type="http://schemas.openxmlformats.org/officeDocument/2006/relationships/image" Target="../media/image17.svg"/><Relationship Id="rId38" Type="http://schemas.openxmlformats.org/officeDocument/2006/relationships/image" Target="../media/image16.png"/><Relationship Id="rId37" Type="http://schemas.openxmlformats.org/officeDocument/2006/relationships/tags" Target="../tags/tag167.xml"/><Relationship Id="rId36" Type="http://schemas.openxmlformats.org/officeDocument/2006/relationships/tags" Target="../tags/tag166.xml"/><Relationship Id="rId35" Type="http://schemas.openxmlformats.org/officeDocument/2006/relationships/tags" Target="../tags/tag165.xml"/><Relationship Id="rId34" Type="http://schemas.openxmlformats.org/officeDocument/2006/relationships/tags" Target="../tags/tag164.xml"/><Relationship Id="rId33" Type="http://schemas.openxmlformats.org/officeDocument/2006/relationships/tags" Target="../tags/tag163.xml"/><Relationship Id="rId32" Type="http://schemas.openxmlformats.org/officeDocument/2006/relationships/image" Target="../media/image15.svg"/><Relationship Id="rId31" Type="http://schemas.openxmlformats.org/officeDocument/2006/relationships/image" Target="../media/image14.png"/><Relationship Id="rId30" Type="http://schemas.openxmlformats.org/officeDocument/2006/relationships/tags" Target="../tags/tag162.xml"/><Relationship Id="rId3" Type="http://schemas.openxmlformats.org/officeDocument/2006/relationships/tags" Target="../tags/tag141.xml"/><Relationship Id="rId29" Type="http://schemas.openxmlformats.org/officeDocument/2006/relationships/tags" Target="../tags/tag161.xml"/><Relationship Id="rId28" Type="http://schemas.openxmlformats.org/officeDocument/2006/relationships/tags" Target="../tags/tag160.xml"/><Relationship Id="rId27" Type="http://schemas.openxmlformats.org/officeDocument/2006/relationships/tags" Target="../tags/tag159.xml"/><Relationship Id="rId26" Type="http://schemas.openxmlformats.org/officeDocument/2006/relationships/tags" Target="../tags/tag158.xml"/><Relationship Id="rId25" Type="http://schemas.openxmlformats.org/officeDocument/2006/relationships/image" Target="../media/image13.svg"/><Relationship Id="rId24" Type="http://schemas.openxmlformats.org/officeDocument/2006/relationships/image" Target="../media/image12.png"/><Relationship Id="rId23" Type="http://schemas.openxmlformats.org/officeDocument/2006/relationships/tags" Target="../tags/tag157.xml"/><Relationship Id="rId22" Type="http://schemas.openxmlformats.org/officeDocument/2006/relationships/tags" Target="../tags/tag156.xml"/><Relationship Id="rId21" Type="http://schemas.openxmlformats.org/officeDocument/2006/relationships/tags" Target="../tags/tag155.xml"/><Relationship Id="rId20" Type="http://schemas.openxmlformats.org/officeDocument/2006/relationships/tags" Target="../tags/tag154.xml"/><Relationship Id="rId2" Type="http://schemas.openxmlformats.org/officeDocument/2006/relationships/tags" Target="../tags/tag140.xml"/><Relationship Id="rId19" Type="http://schemas.openxmlformats.org/officeDocument/2006/relationships/tags" Target="../tags/tag153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152.xml"/><Relationship Id="rId15" Type="http://schemas.openxmlformats.org/officeDocument/2006/relationships/tags" Target="../tags/tag151.xml"/><Relationship Id="rId14" Type="http://schemas.openxmlformats.org/officeDocument/2006/relationships/tags" Target="../tags/tag150.xml"/><Relationship Id="rId13" Type="http://schemas.openxmlformats.org/officeDocument/2006/relationships/tags" Target="../tags/tag149.xml"/><Relationship Id="rId12" Type="http://schemas.openxmlformats.org/officeDocument/2006/relationships/tags" Target="../tags/tag148.xml"/><Relationship Id="rId11" Type="http://schemas.openxmlformats.org/officeDocument/2006/relationships/image" Target="../media/image9.svg"/><Relationship Id="rId10" Type="http://schemas.openxmlformats.org/officeDocument/2006/relationships/image" Target="../media/image8.png"/><Relationship Id="rId1" Type="http://schemas.openxmlformats.org/officeDocument/2006/relationships/tags" Target="../tags/tag139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tags" Target="../tags/tag18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tags" Target="../tags/tag195.xml"/><Relationship Id="rId7" Type="http://schemas.openxmlformats.org/officeDocument/2006/relationships/tags" Target="../tags/tag194.xml"/><Relationship Id="rId6" Type="http://schemas.openxmlformats.org/officeDocument/2006/relationships/tags" Target="../tags/tag193.xml"/><Relationship Id="rId5" Type="http://schemas.openxmlformats.org/officeDocument/2006/relationships/tags" Target="../tags/tag192.xml"/><Relationship Id="rId48" Type="http://schemas.openxmlformats.org/officeDocument/2006/relationships/slideLayout" Target="../slideLayouts/slideLayout17.xml"/><Relationship Id="rId47" Type="http://schemas.openxmlformats.org/officeDocument/2006/relationships/tags" Target="../tags/tag234.xml"/><Relationship Id="rId46" Type="http://schemas.openxmlformats.org/officeDocument/2006/relationships/tags" Target="../tags/tag233.xml"/><Relationship Id="rId45" Type="http://schemas.openxmlformats.org/officeDocument/2006/relationships/tags" Target="../tags/tag232.xml"/><Relationship Id="rId44" Type="http://schemas.openxmlformats.org/officeDocument/2006/relationships/tags" Target="../tags/tag231.xml"/><Relationship Id="rId43" Type="http://schemas.openxmlformats.org/officeDocument/2006/relationships/tags" Target="../tags/tag230.xml"/><Relationship Id="rId42" Type="http://schemas.openxmlformats.org/officeDocument/2006/relationships/tags" Target="../tags/tag229.xml"/><Relationship Id="rId41" Type="http://schemas.openxmlformats.org/officeDocument/2006/relationships/tags" Target="../tags/tag228.xml"/><Relationship Id="rId40" Type="http://schemas.openxmlformats.org/officeDocument/2006/relationships/tags" Target="../tags/tag227.xml"/><Relationship Id="rId4" Type="http://schemas.openxmlformats.org/officeDocument/2006/relationships/tags" Target="../tags/tag191.xml"/><Relationship Id="rId39" Type="http://schemas.openxmlformats.org/officeDocument/2006/relationships/tags" Target="../tags/tag226.xml"/><Relationship Id="rId38" Type="http://schemas.openxmlformats.org/officeDocument/2006/relationships/tags" Target="../tags/tag225.xml"/><Relationship Id="rId37" Type="http://schemas.openxmlformats.org/officeDocument/2006/relationships/tags" Target="../tags/tag224.xml"/><Relationship Id="rId36" Type="http://schemas.openxmlformats.org/officeDocument/2006/relationships/tags" Target="../tags/tag223.xml"/><Relationship Id="rId35" Type="http://schemas.openxmlformats.org/officeDocument/2006/relationships/tags" Target="../tags/tag222.xml"/><Relationship Id="rId34" Type="http://schemas.openxmlformats.org/officeDocument/2006/relationships/tags" Target="../tags/tag221.xml"/><Relationship Id="rId33" Type="http://schemas.openxmlformats.org/officeDocument/2006/relationships/tags" Target="../tags/tag220.xml"/><Relationship Id="rId32" Type="http://schemas.openxmlformats.org/officeDocument/2006/relationships/tags" Target="../tags/tag219.xml"/><Relationship Id="rId31" Type="http://schemas.openxmlformats.org/officeDocument/2006/relationships/tags" Target="../tags/tag218.xml"/><Relationship Id="rId30" Type="http://schemas.openxmlformats.org/officeDocument/2006/relationships/tags" Target="../tags/tag217.xml"/><Relationship Id="rId3" Type="http://schemas.openxmlformats.org/officeDocument/2006/relationships/tags" Target="../tags/tag190.xml"/><Relationship Id="rId29" Type="http://schemas.openxmlformats.org/officeDocument/2006/relationships/tags" Target="../tags/tag216.xml"/><Relationship Id="rId28" Type="http://schemas.openxmlformats.org/officeDocument/2006/relationships/tags" Target="../tags/tag215.xml"/><Relationship Id="rId27" Type="http://schemas.openxmlformats.org/officeDocument/2006/relationships/tags" Target="../tags/tag214.xml"/><Relationship Id="rId26" Type="http://schemas.openxmlformats.org/officeDocument/2006/relationships/tags" Target="../tags/tag213.xml"/><Relationship Id="rId25" Type="http://schemas.openxmlformats.org/officeDocument/2006/relationships/tags" Target="../tags/tag212.xml"/><Relationship Id="rId24" Type="http://schemas.openxmlformats.org/officeDocument/2006/relationships/tags" Target="../tags/tag211.xml"/><Relationship Id="rId23" Type="http://schemas.openxmlformats.org/officeDocument/2006/relationships/tags" Target="../tags/tag210.xml"/><Relationship Id="rId22" Type="http://schemas.openxmlformats.org/officeDocument/2006/relationships/tags" Target="../tags/tag209.xml"/><Relationship Id="rId21" Type="http://schemas.openxmlformats.org/officeDocument/2006/relationships/tags" Target="../tags/tag208.xml"/><Relationship Id="rId20" Type="http://schemas.openxmlformats.org/officeDocument/2006/relationships/tags" Target="../tags/tag207.xml"/><Relationship Id="rId2" Type="http://schemas.openxmlformats.org/officeDocument/2006/relationships/tags" Target="../tags/tag189.xml"/><Relationship Id="rId19" Type="http://schemas.openxmlformats.org/officeDocument/2006/relationships/tags" Target="../tags/tag206.xml"/><Relationship Id="rId18" Type="http://schemas.openxmlformats.org/officeDocument/2006/relationships/tags" Target="../tags/tag205.xml"/><Relationship Id="rId17" Type="http://schemas.openxmlformats.org/officeDocument/2006/relationships/tags" Target="../tags/tag204.xml"/><Relationship Id="rId16" Type="http://schemas.openxmlformats.org/officeDocument/2006/relationships/tags" Target="../tags/tag203.xml"/><Relationship Id="rId15" Type="http://schemas.openxmlformats.org/officeDocument/2006/relationships/tags" Target="../tags/tag202.xml"/><Relationship Id="rId14" Type="http://schemas.openxmlformats.org/officeDocument/2006/relationships/tags" Target="../tags/tag201.xml"/><Relationship Id="rId13" Type="http://schemas.openxmlformats.org/officeDocument/2006/relationships/tags" Target="../tags/tag200.xml"/><Relationship Id="rId12" Type="http://schemas.openxmlformats.org/officeDocument/2006/relationships/tags" Target="../tags/tag199.xml"/><Relationship Id="rId11" Type="http://schemas.openxmlformats.org/officeDocument/2006/relationships/tags" Target="../tags/tag198.xml"/><Relationship Id="rId10" Type="http://schemas.openxmlformats.org/officeDocument/2006/relationships/tags" Target="../tags/tag197.xml"/><Relationship Id="rId1" Type="http://schemas.openxmlformats.org/officeDocument/2006/relationships/tags" Target="../tags/tag188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237.xml"/><Relationship Id="rId2" Type="http://schemas.openxmlformats.org/officeDocument/2006/relationships/tags" Target="../tags/tag236.xml"/><Relationship Id="rId1" Type="http://schemas.openxmlformats.org/officeDocument/2006/relationships/tags" Target="../tags/tag235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7" Type="http://schemas.openxmlformats.org/officeDocument/2006/relationships/slideLayout" Target="../slideLayouts/slideLayout17.xml"/><Relationship Id="rId26" Type="http://schemas.openxmlformats.org/officeDocument/2006/relationships/tags" Target="../tags/tag259.xml"/><Relationship Id="rId25" Type="http://schemas.openxmlformats.org/officeDocument/2006/relationships/tags" Target="../tags/tag258.xml"/><Relationship Id="rId24" Type="http://schemas.openxmlformats.org/officeDocument/2006/relationships/image" Target="../media/image25.svg"/><Relationship Id="rId23" Type="http://schemas.openxmlformats.org/officeDocument/2006/relationships/image" Target="../media/image24.png"/><Relationship Id="rId22" Type="http://schemas.openxmlformats.org/officeDocument/2006/relationships/tags" Target="../tags/tag257.xml"/><Relationship Id="rId21" Type="http://schemas.openxmlformats.org/officeDocument/2006/relationships/tags" Target="../tags/tag256.xml"/><Relationship Id="rId20" Type="http://schemas.openxmlformats.org/officeDocument/2006/relationships/tags" Target="../tags/tag255.xml"/><Relationship Id="rId2" Type="http://schemas.openxmlformats.org/officeDocument/2006/relationships/tags" Target="../tags/tag239.xml"/><Relationship Id="rId19" Type="http://schemas.openxmlformats.org/officeDocument/2006/relationships/tags" Target="../tags/tag254.xml"/><Relationship Id="rId18" Type="http://schemas.openxmlformats.org/officeDocument/2006/relationships/tags" Target="../tags/tag253.xml"/><Relationship Id="rId17" Type="http://schemas.openxmlformats.org/officeDocument/2006/relationships/tags" Target="../tags/tag252.xml"/><Relationship Id="rId16" Type="http://schemas.openxmlformats.org/officeDocument/2006/relationships/tags" Target="../tags/tag251.xml"/><Relationship Id="rId15" Type="http://schemas.openxmlformats.org/officeDocument/2006/relationships/tags" Target="../tags/tag250.xml"/><Relationship Id="rId14" Type="http://schemas.openxmlformats.org/officeDocument/2006/relationships/tags" Target="../tags/tag249.xml"/><Relationship Id="rId13" Type="http://schemas.openxmlformats.org/officeDocument/2006/relationships/tags" Target="../tags/tag248.xml"/><Relationship Id="rId12" Type="http://schemas.openxmlformats.org/officeDocument/2006/relationships/tags" Target="../tags/tag247.xml"/><Relationship Id="rId11" Type="http://schemas.openxmlformats.org/officeDocument/2006/relationships/tags" Target="../tags/tag246.xml"/><Relationship Id="rId10" Type="http://schemas.openxmlformats.org/officeDocument/2006/relationships/image" Target="../media/image23.svg"/><Relationship Id="rId1" Type="http://schemas.openxmlformats.org/officeDocument/2006/relationships/tags" Target="../tags/tag23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5" Type="http://schemas.openxmlformats.org/officeDocument/2006/relationships/slideLayout" Target="../slideLayouts/slideLayout17.xml"/><Relationship Id="rId44" Type="http://schemas.openxmlformats.org/officeDocument/2006/relationships/tags" Target="../tags/tag303.xml"/><Relationship Id="rId43" Type="http://schemas.openxmlformats.org/officeDocument/2006/relationships/tags" Target="../tags/tag302.xml"/><Relationship Id="rId42" Type="http://schemas.openxmlformats.org/officeDocument/2006/relationships/tags" Target="../tags/tag301.xml"/><Relationship Id="rId41" Type="http://schemas.openxmlformats.org/officeDocument/2006/relationships/tags" Target="../tags/tag300.xml"/><Relationship Id="rId40" Type="http://schemas.openxmlformats.org/officeDocument/2006/relationships/tags" Target="../tags/tag299.xml"/><Relationship Id="rId4" Type="http://schemas.openxmlformats.org/officeDocument/2006/relationships/tags" Target="../tags/tag263.xml"/><Relationship Id="rId39" Type="http://schemas.openxmlformats.org/officeDocument/2006/relationships/tags" Target="../tags/tag298.xml"/><Relationship Id="rId38" Type="http://schemas.openxmlformats.org/officeDocument/2006/relationships/tags" Target="../tags/tag297.xml"/><Relationship Id="rId37" Type="http://schemas.openxmlformats.org/officeDocument/2006/relationships/tags" Target="../tags/tag296.xml"/><Relationship Id="rId36" Type="http://schemas.openxmlformats.org/officeDocument/2006/relationships/tags" Target="../tags/tag295.xml"/><Relationship Id="rId35" Type="http://schemas.openxmlformats.org/officeDocument/2006/relationships/tags" Target="../tags/tag294.xml"/><Relationship Id="rId34" Type="http://schemas.openxmlformats.org/officeDocument/2006/relationships/tags" Target="../tags/tag293.xml"/><Relationship Id="rId33" Type="http://schemas.openxmlformats.org/officeDocument/2006/relationships/tags" Target="../tags/tag292.xml"/><Relationship Id="rId32" Type="http://schemas.openxmlformats.org/officeDocument/2006/relationships/tags" Target="../tags/tag291.xml"/><Relationship Id="rId31" Type="http://schemas.openxmlformats.org/officeDocument/2006/relationships/tags" Target="../tags/tag290.xml"/><Relationship Id="rId30" Type="http://schemas.openxmlformats.org/officeDocument/2006/relationships/tags" Target="../tags/tag289.xml"/><Relationship Id="rId3" Type="http://schemas.openxmlformats.org/officeDocument/2006/relationships/tags" Target="../tags/tag262.xml"/><Relationship Id="rId29" Type="http://schemas.openxmlformats.org/officeDocument/2006/relationships/tags" Target="../tags/tag288.xml"/><Relationship Id="rId28" Type="http://schemas.openxmlformats.org/officeDocument/2006/relationships/tags" Target="../tags/tag287.xml"/><Relationship Id="rId27" Type="http://schemas.openxmlformats.org/officeDocument/2006/relationships/tags" Target="../tags/tag286.xml"/><Relationship Id="rId26" Type="http://schemas.openxmlformats.org/officeDocument/2006/relationships/tags" Target="../tags/tag285.xml"/><Relationship Id="rId25" Type="http://schemas.openxmlformats.org/officeDocument/2006/relationships/tags" Target="../tags/tag284.xml"/><Relationship Id="rId24" Type="http://schemas.openxmlformats.org/officeDocument/2006/relationships/tags" Target="../tags/tag283.xml"/><Relationship Id="rId23" Type="http://schemas.openxmlformats.org/officeDocument/2006/relationships/tags" Target="../tags/tag282.xml"/><Relationship Id="rId22" Type="http://schemas.openxmlformats.org/officeDocument/2006/relationships/tags" Target="../tags/tag281.xml"/><Relationship Id="rId21" Type="http://schemas.openxmlformats.org/officeDocument/2006/relationships/tags" Target="../tags/tag280.xml"/><Relationship Id="rId20" Type="http://schemas.openxmlformats.org/officeDocument/2006/relationships/tags" Target="../tags/tag279.xml"/><Relationship Id="rId2" Type="http://schemas.openxmlformats.org/officeDocument/2006/relationships/tags" Target="../tags/tag261.xml"/><Relationship Id="rId19" Type="http://schemas.openxmlformats.org/officeDocument/2006/relationships/tags" Target="../tags/tag278.xml"/><Relationship Id="rId18" Type="http://schemas.openxmlformats.org/officeDocument/2006/relationships/tags" Target="../tags/tag277.xml"/><Relationship Id="rId17" Type="http://schemas.openxmlformats.org/officeDocument/2006/relationships/tags" Target="../tags/tag276.xml"/><Relationship Id="rId16" Type="http://schemas.openxmlformats.org/officeDocument/2006/relationships/tags" Target="../tags/tag275.xml"/><Relationship Id="rId15" Type="http://schemas.openxmlformats.org/officeDocument/2006/relationships/tags" Target="../tags/tag274.xml"/><Relationship Id="rId14" Type="http://schemas.openxmlformats.org/officeDocument/2006/relationships/tags" Target="../tags/tag273.xml"/><Relationship Id="rId13" Type="http://schemas.openxmlformats.org/officeDocument/2006/relationships/tags" Target="../tags/tag272.xml"/><Relationship Id="rId12" Type="http://schemas.openxmlformats.org/officeDocument/2006/relationships/tags" Target="../tags/tag271.xml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tags" Target="../tags/tag311.xml"/><Relationship Id="rId7" Type="http://schemas.openxmlformats.org/officeDocument/2006/relationships/tags" Target="../tags/tag310.xml"/><Relationship Id="rId6" Type="http://schemas.openxmlformats.org/officeDocument/2006/relationships/tags" Target="../tags/tag309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3" Type="http://schemas.openxmlformats.org/officeDocument/2006/relationships/slideLayout" Target="../slideLayouts/slideLayout17.xml"/><Relationship Id="rId32" Type="http://schemas.openxmlformats.org/officeDocument/2006/relationships/tags" Target="../tags/tag335.xml"/><Relationship Id="rId31" Type="http://schemas.openxmlformats.org/officeDocument/2006/relationships/tags" Target="../tags/tag334.xml"/><Relationship Id="rId30" Type="http://schemas.openxmlformats.org/officeDocument/2006/relationships/tags" Target="../tags/tag333.xml"/><Relationship Id="rId3" Type="http://schemas.openxmlformats.org/officeDocument/2006/relationships/tags" Target="../tags/tag306.xml"/><Relationship Id="rId29" Type="http://schemas.openxmlformats.org/officeDocument/2006/relationships/tags" Target="../tags/tag332.xml"/><Relationship Id="rId28" Type="http://schemas.openxmlformats.org/officeDocument/2006/relationships/tags" Target="../tags/tag331.xml"/><Relationship Id="rId27" Type="http://schemas.openxmlformats.org/officeDocument/2006/relationships/tags" Target="../tags/tag330.xml"/><Relationship Id="rId26" Type="http://schemas.openxmlformats.org/officeDocument/2006/relationships/tags" Target="../tags/tag329.xml"/><Relationship Id="rId25" Type="http://schemas.openxmlformats.org/officeDocument/2006/relationships/tags" Target="../tags/tag328.xml"/><Relationship Id="rId24" Type="http://schemas.openxmlformats.org/officeDocument/2006/relationships/tags" Target="../tags/tag327.xml"/><Relationship Id="rId23" Type="http://schemas.openxmlformats.org/officeDocument/2006/relationships/tags" Target="../tags/tag326.xml"/><Relationship Id="rId22" Type="http://schemas.openxmlformats.org/officeDocument/2006/relationships/tags" Target="../tags/tag325.xml"/><Relationship Id="rId21" Type="http://schemas.openxmlformats.org/officeDocument/2006/relationships/tags" Target="../tags/tag324.xml"/><Relationship Id="rId20" Type="http://schemas.openxmlformats.org/officeDocument/2006/relationships/tags" Target="../tags/tag323.xml"/><Relationship Id="rId2" Type="http://schemas.openxmlformats.org/officeDocument/2006/relationships/tags" Target="../tags/tag305.xml"/><Relationship Id="rId19" Type="http://schemas.openxmlformats.org/officeDocument/2006/relationships/tags" Target="../tags/tag322.xml"/><Relationship Id="rId18" Type="http://schemas.openxmlformats.org/officeDocument/2006/relationships/tags" Target="../tags/tag321.xml"/><Relationship Id="rId17" Type="http://schemas.openxmlformats.org/officeDocument/2006/relationships/tags" Target="../tags/tag320.xml"/><Relationship Id="rId16" Type="http://schemas.openxmlformats.org/officeDocument/2006/relationships/tags" Target="../tags/tag319.xml"/><Relationship Id="rId15" Type="http://schemas.openxmlformats.org/officeDocument/2006/relationships/tags" Target="../tags/tag318.xml"/><Relationship Id="rId14" Type="http://schemas.openxmlformats.org/officeDocument/2006/relationships/tags" Target="../tags/tag317.xml"/><Relationship Id="rId13" Type="http://schemas.openxmlformats.org/officeDocument/2006/relationships/tags" Target="../tags/tag316.xml"/><Relationship Id="rId12" Type="http://schemas.openxmlformats.org/officeDocument/2006/relationships/tags" Target="../tags/tag315.xml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4.xml"/><Relationship Id="rId8" Type="http://schemas.openxmlformats.org/officeDocument/2006/relationships/tags" Target="../tags/tag343.xml"/><Relationship Id="rId7" Type="http://schemas.openxmlformats.org/officeDocument/2006/relationships/tags" Target="../tags/tag342.xml"/><Relationship Id="rId6" Type="http://schemas.openxmlformats.org/officeDocument/2006/relationships/tags" Target="../tags/tag341.xml"/><Relationship Id="rId5" Type="http://schemas.openxmlformats.org/officeDocument/2006/relationships/tags" Target="../tags/tag340.xml"/><Relationship Id="rId4" Type="http://schemas.openxmlformats.org/officeDocument/2006/relationships/tags" Target="../tags/tag339.xml"/><Relationship Id="rId3" Type="http://schemas.openxmlformats.org/officeDocument/2006/relationships/tags" Target="../tags/tag338.xml"/><Relationship Id="rId28" Type="http://schemas.openxmlformats.org/officeDocument/2006/relationships/slideLayout" Target="../slideLayouts/slideLayout17.xml"/><Relationship Id="rId27" Type="http://schemas.openxmlformats.org/officeDocument/2006/relationships/tags" Target="../tags/tag362.xml"/><Relationship Id="rId26" Type="http://schemas.openxmlformats.org/officeDocument/2006/relationships/tags" Target="../tags/tag361.xml"/><Relationship Id="rId25" Type="http://schemas.openxmlformats.org/officeDocument/2006/relationships/tags" Target="../tags/tag360.xml"/><Relationship Id="rId24" Type="http://schemas.openxmlformats.org/officeDocument/2006/relationships/tags" Target="../tags/tag359.xml"/><Relationship Id="rId23" Type="http://schemas.openxmlformats.org/officeDocument/2006/relationships/tags" Target="../tags/tag358.xml"/><Relationship Id="rId22" Type="http://schemas.openxmlformats.org/officeDocument/2006/relationships/tags" Target="../tags/tag357.xml"/><Relationship Id="rId21" Type="http://schemas.openxmlformats.org/officeDocument/2006/relationships/tags" Target="../tags/tag356.xml"/><Relationship Id="rId20" Type="http://schemas.openxmlformats.org/officeDocument/2006/relationships/tags" Target="../tags/tag355.xml"/><Relationship Id="rId2" Type="http://schemas.openxmlformats.org/officeDocument/2006/relationships/tags" Target="../tags/tag337.xml"/><Relationship Id="rId19" Type="http://schemas.openxmlformats.org/officeDocument/2006/relationships/tags" Target="../tags/tag354.xml"/><Relationship Id="rId18" Type="http://schemas.openxmlformats.org/officeDocument/2006/relationships/tags" Target="../tags/tag353.xml"/><Relationship Id="rId17" Type="http://schemas.openxmlformats.org/officeDocument/2006/relationships/tags" Target="../tags/tag352.xml"/><Relationship Id="rId16" Type="http://schemas.openxmlformats.org/officeDocument/2006/relationships/tags" Target="../tags/tag351.xml"/><Relationship Id="rId15" Type="http://schemas.openxmlformats.org/officeDocument/2006/relationships/tags" Target="../tags/tag350.xml"/><Relationship Id="rId14" Type="http://schemas.openxmlformats.org/officeDocument/2006/relationships/tags" Target="../tags/tag349.xml"/><Relationship Id="rId13" Type="http://schemas.openxmlformats.org/officeDocument/2006/relationships/tags" Target="../tags/tag348.xml"/><Relationship Id="rId12" Type="http://schemas.openxmlformats.org/officeDocument/2006/relationships/tags" Target="../tags/tag347.xml"/><Relationship Id="rId11" Type="http://schemas.openxmlformats.org/officeDocument/2006/relationships/tags" Target="../tags/tag346.xml"/><Relationship Id="rId10" Type="http://schemas.openxmlformats.org/officeDocument/2006/relationships/tags" Target="../tags/tag345.xml"/><Relationship Id="rId1" Type="http://schemas.openxmlformats.org/officeDocument/2006/relationships/tags" Target="../tags/tag336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365.xml"/><Relationship Id="rId2" Type="http://schemas.openxmlformats.org/officeDocument/2006/relationships/tags" Target="../tags/tag364.xml"/><Relationship Id="rId1" Type="http://schemas.openxmlformats.org/officeDocument/2006/relationships/tags" Target="../tags/tag36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74.xml"/><Relationship Id="rId8" Type="http://schemas.openxmlformats.org/officeDocument/2006/relationships/tags" Target="../tags/tag373.xml"/><Relationship Id="rId7" Type="http://schemas.openxmlformats.org/officeDocument/2006/relationships/tags" Target="../tags/tag372.xml"/><Relationship Id="rId6" Type="http://schemas.openxmlformats.org/officeDocument/2006/relationships/tags" Target="../tags/tag371.xml"/><Relationship Id="rId5" Type="http://schemas.openxmlformats.org/officeDocument/2006/relationships/tags" Target="../tags/tag370.xml"/><Relationship Id="rId4" Type="http://schemas.openxmlformats.org/officeDocument/2006/relationships/tags" Target="../tags/tag369.xml"/><Relationship Id="rId33" Type="http://schemas.openxmlformats.org/officeDocument/2006/relationships/slideLayout" Target="../slideLayouts/slideLayout17.xml"/><Relationship Id="rId32" Type="http://schemas.openxmlformats.org/officeDocument/2006/relationships/tags" Target="../tags/tag391.xml"/><Relationship Id="rId31" Type="http://schemas.openxmlformats.org/officeDocument/2006/relationships/tags" Target="../tags/tag390.xml"/><Relationship Id="rId30" Type="http://schemas.openxmlformats.org/officeDocument/2006/relationships/tags" Target="../tags/tag389.xml"/><Relationship Id="rId3" Type="http://schemas.openxmlformats.org/officeDocument/2006/relationships/tags" Target="../tags/tag368.xml"/><Relationship Id="rId29" Type="http://schemas.openxmlformats.org/officeDocument/2006/relationships/tags" Target="../tags/tag388.xml"/><Relationship Id="rId28" Type="http://schemas.openxmlformats.org/officeDocument/2006/relationships/tags" Target="../tags/tag387.xml"/><Relationship Id="rId27" Type="http://schemas.openxmlformats.org/officeDocument/2006/relationships/image" Target="../media/image31.svg"/><Relationship Id="rId26" Type="http://schemas.openxmlformats.org/officeDocument/2006/relationships/image" Target="../media/image30.png"/><Relationship Id="rId25" Type="http://schemas.openxmlformats.org/officeDocument/2006/relationships/tags" Target="../tags/tag386.xml"/><Relationship Id="rId24" Type="http://schemas.openxmlformats.org/officeDocument/2006/relationships/tags" Target="../tags/tag385.xml"/><Relationship Id="rId23" Type="http://schemas.openxmlformats.org/officeDocument/2006/relationships/tags" Target="../tags/tag384.xml"/><Relationship Id="rId22" Type="http://schemas.openxmlformats.org/officeDocument/2006/relationships/tags" Target="../tags/tag383.xml"/><Relationship Id="rId21" Type="http://schemas.openxmlformats.org/officeDocument/2006/relationships/image" Target="../media/image29.svg"/><Relationship Id="rId20" Type="http://schemas.openxmlformats.org/officeDocument/2006/relationships/image" Target="../media/image28.png"/><Relationship Id="rId2" Type="http://schemas.openxmlformats.org/officeDocument/2006/relationships/tags" Target="../tags/tag367.xml"/><Relationship Id="rId19" Type="http://schemas.openxmlformats.org/officeDocument/2006/relationships/tags" Target="../tags/tag382.xml"/><Relationship Id="rId18" Type="http://schemas.openxmlformats.org/officeDocument/2006/relationships/tags" Target="../tags/tag381.xml"/><Relationship Id="rId17" Type="http://schemas.openxmlformats.org/officeDocument/2006/relationships/tags" Target="../tags/tag380.xml"/><Relationship Id="rId16" Type="http://schemas.openxmlformats.org/officeDocument/2006/relationships/tags" Target="../tags/tag379.xml"/><Relationship Id="rId15" Type="http://schemas.openxmlformats.org/officeDocument/2006/relationships/image" Target="../media/image27.svg"/><Relationship Id="rId14" Type="http://schemas.openxmlformats.org/officeDocument/2006/relationships/image" Target="../media/image26.png"/><Relationship Id="rId13" Type="http://schemas.openxmlformats.org/officeDocument/2006/relationships/tags" Target="../tags/tag378.xml"/><Relationship Id="rId12" Type="http://schemas.openxmlformats.org/officeDocument/2006/relationships/tags" Target="../tags/tag377.xml"/><Relationship Id="rId11" Type="http://schemas.openxmlformats.org/officeDocument/2006/relationships/tags" Target="../tags/tag376.xml"/><Relationship Id="rId10" Type="http://schemas.openxmlformats.org/officeDocument/2006/relationships/tags" Target="../tags/tag375.xml"/><Relationship Id="rId1" Type="http://schemas.openxmlformats.org/officeDocument/2006/relationships/tags" Target="../tags/tag366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tags" Target="../tags/tag394.xml"/><Relationship Id="rId2" Type="http://schemas.openxmlformats.org/officeDocument/2006/relationships/tags" Target="../tags/tag393.xml"/><Relationship Id="rId1" Type="http://schemas.openxmlformats.org/officeDocument/2006/relationships/tags" Target="../tags/tag3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3"/>
            <p:custDataLst>
              <p:tags r:id="rId1"/>
            </p:custDataLst>
          </p:nvPr>
        </p:nvSpPr>
        <p:spPr/>
        <p:txBody>
          <a:bodyPr>
            <a:normAutofit/>
          </a:bodyPr>
          <a:p>
            <a:pPr lvl="0"/>
            <a:r>
              <a:rPr lang="en-US" altLang="en-US"/>
              <a:t>202</a:t>
            </a:r>
            <a:r>
              <a:rPr lang="en-US" altLang="en-US">
                <a:solidFill>
                  <a:schemeClr val="bg1"/>
                </a:solidFill>
                <a:uFillTx/>
              </a:rPr>
              <a:t>5</a:t>
            </a:r>
            <a:r>
              <a:rPr lang="en-US" altLang="en-US"/>
              <a:t>/05/26</a:t>
            </a:r>
            <a:endParaRPr lang="en-US" altLang="en-US"/>
          </a:p>
        </p:txBody>
      </p:sp>
      <p:sp>
        <p:nvSpPr>
          <p:cNvPr id="6" name="标题 5"/>
          <p:cNvSpPr>
            <a:spLocks noGrp="1"/>
          </p:cNvSpPr>
          <p:nvPr>
            <p:ph type="ctrTitle" idx="14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4800"/>
              <a:t>实验四 大数据背景下网络舆情监测分析与处置引导虚拟仿真实验教学大纲</a:t>
            </a:r>
            <a:endParaRPr lang="zh-CN" altLang="en-US" sz="4800"/>
          </a:p>
        </p:txBody>
      </p:sp>
      <p:sp>
        <p:nvSpPr>
          <p:cNvPr id="2" name="文本占位符 1"/>
          <p:cNvSpPr/>
          <p:nvPr>
            <p:ph type="body" idx="15"/>
            <p:custDataLst>
              <p:tags r:id="rId3"/>
            </p:custDataLst>
          </p:nvPr>
        </p:nvSpPr>
        <p:spPr/>
        <p:txBody>
          <a:bodyPr/>
          <a:p>
            <a:r>
              <a:rPr lang="zh-CN" altLang="en-US"/>
              <a:t>文法学院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E"/>
          </a:solidFill>
          <a:ln>
            <a:noFill/>
          </a:ln>
          <a:effectLst>
            <a:outerShdw blurRad="257175" dist="38100" dir="5399999" algn="ctr" rotWithShape="0">
              <a:srgbClr val="0000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553075" y="457200"/>
            <a:ext cx="1085850" cy="4762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85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</a:rPr>
              <a:t>目录</a:t>
            </a:r>
            <a:endParaRPr sz="2850" b="1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690245" y="1795145"/>
            <a:ext cx="5305425" cy="1647825"/>
          </a:xfrm>
          <a:custGeom>
            <a:avLst/>
            <a:gdLst>
              <a:gd name="sw" fmla="*/ 1 w 8355"/>
              <a:gd name="sh" fmla="*/ 1 h 2595"/>
              <a:gd name="mins" fmla="min sw sh"/>
              <a:gd name="dsw" fmla="+- 0 sw mins"/>
              <a:gd name="dsh" fmla="+- 0 sh mins"/>
              <a:gd name="p0x0" fmla="*/ 540 w 8355"/>
              <a:gd name="p0y0" fmla="*/ 0 h 2595"/>
              <a:gd name="p0x1" fmla="*/ 7815 w 8355"/>
              <a:gd name="p0y1" fmla="*/ 0 h 2595"/>
              <a:gd name="p0x2" fmla="*/ 8113 w 8355"/>
              <a:gd name="p0y2" fmla="*/ 0 h 2595"/>
              <a:gd name="p0x3" fmla="*/ 8355 w 8355"/>
              <a:gd name="p0y3" fmla="*/ 241 h 2595"/>
              <a:gd name="p0x4" fmla="*/ 8355 w 8355"/>
              <a:gd name="p0y4" fmla="*/ 540 h 2595"/>
              <a:gd name="p0x5" fmla="*/ 8355 w 8355"/>
              <a:gd name="p0y5" fmla="*/ 2055 h 2595"/>
              <a:gd name="p0x6" fmla="*/ 8355 w 8355"/>
              <a:gd name="p0y6" fmla="*/ 2353 h 2595"/>
              <a:gd name="p0x7" fmla="*/ 8113 w 8355"/>
              <a:gd name="p0y7" fmla="*/ 2595 h 2595"/>
              <a:gd name="p0x8" fmla="*/ 7815 w 8355"/>
              <a:gd name="p0y8" fmla="*/ 2595 h 2595"/>
              <a:gd name="p0x9" fmla="*/ 540 w 8355"/>
              <a:gd name="p0y9" fmla="*/ 2595 h 2595"/>
              <a:gd name="p0x10" fmla="*/ 241 w 8355"/>
              <a:gd name="p0y10" fmla="*/ 2595 h 2595"/>
              <a:gd name="p0x11" fmla="*/ 0 w 8355"/>
              <a:gd name="p0y11" fmla="*/ 2353 h 2595"/>
              <a:gd name="p0x12" fmla="*/ 0 w 8355"/>
              <a:gd name="p0y12" fmla="*/ 2055 h 2595"/>
              <a:gd name="p0x13" fmla="*/ 0 w 8355"/>
              <a:gd name="p0y13" fmla="*/ 540 h 2595"/>
              <a:gd name="p0x14" fmla="*/ 0 w 8355"/>
              <a:gd name="p0y14" fmla="*/ 241 h 2595"/>
              <a:gd name="p0x15" fmla="*/ 241 w 8355"/>
              <a:gd name="p0y15" fmla="*/ 0 h 2595"/>
              <a:gd name="p0x16" fmla="*/ 540 w 8355"/>
              <a:gd name="p0y16" fmla="*/ 0 h 25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962025" y="263842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962025" y="2764155"/>
            <a:ext cx="4762500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650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</a:rPr>
              <a:t>实验目的与要求</a:t>
            </a:r>
            <a:endParaRPr sz="1650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6195695" y="1795145"/>
            <a:ext cx="5305425" cy="1647825"/>
          </a:xfrm>
          <a:custGeom>
            <a:avLst/>
            <a:gdLst>
              <a:gd name="sw" fmla="*/ 1 w 8355"/>
              <a:gd name="sh" fmla="*/ 1 h 2595"/>
              <a:gd name="mins" fmla="min sw sh"/>
              <a:gd name="dsw" fmla="+- 0 sw mins"/>
              <a:gd name="dsh" fmla="+- 0 sh mins"/>
              <a:gd name="p0x0" fmla="*/ 540 w 8355"/>
              <a:gd name="p0y0" fmla="*/ 0 h 2595"/>
              <a:gd name="p0x1" fmla="*/ 7815 w 8355"/>
              <a:gd name="p0y1" fmla="*/ 0 h 2595"/>
              <a:gd name="p0x2" fmla="*/ 8113 w 8355"/>
              <a:gd name="p0y2" fmla="*/ 0 h 2595"/>
              <a:gd name="p0x3" fmla="*/ 8355 w 8355"/>
              <a:gd name="p0y3" fmla="*/ 241 h 2595"/>
              <a:gd name="p0x4" fmla="*/ 8355 w 8355"/>
              <a:gd name="p0y4" fmla="*/ 540 h 2595"/>
              <a:gd name="p0x5" fmla="*/ 8355 w 8355"/>
              <a:gd name="p0y5" fmla="*/ 2055 h 2595"/>
              <a:gd name="p0x6" fmla="*/ 8355 w 8355"/>
              <a:gd name="p0y6" fmla="*/ 2353 h 2595"/>
              <a:gd name="p0x7" fmla="*/ 8113 w 8355"/>
              <a:gd name="p0y7" fmla="*/ 2595 h 2595"/>
              <a:gd name="p0x8" fmla="*/ 7815 w 8355"/>
              <a:gd name="p0y8" fmla="*/ 2595 h 2595"/>
              <a:gd name="p0x9" fmla="*/ 540 w 8355"/>
              <a:gd name="p0y9" fmla="*/ 2595 h 2595"/>
              <a:gd name="p0x10" fmla="*/ 241 w 8355"/>
              <a:gd name="p0y10" fmla="*/ 2595 h 2595"/>
              <a:gd name="p0x11" fmla="*/ 0 w 8355"/>
              <a:gd name="p0y11" fmla="*/ 2353 h 2595"/>
              <a:gd name="p0x12" fmla="*/ 0 w 8355"/>
              <a:gd name="p0y12" fmla="*/ 2055 h 2595"/>
              <a:gd name="p0x13" fmla="*/ 0 w 8355"/>
              <a:gd name="p0y13" fmla="*/ 540 h 2595"/>
              <a:gd name="p0x14" fmla="*/ 0 w 8355"/>
              <a:gd name="p0y14" fmla="*/ 241 h 2595"/>
              <a:gd name="p0x15" fmla="*/ 241 w 8355"/>
              <a:gd name="p0y15" fmla="*/ 0 h 2595"/>
              <a:gd name="p0x16" fmla="*/ 540 w 8355"/>
              <a:gd name="p0y16" fmla="*/ 0 h 25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6467475" y="263842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467475" y="2764155"/>
            <a:ext cx="4762500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650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</a:rPr>
              <a:t>实验内容</a:t>
            </a:r>
            <a:endParaRPr sz="1650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690245" y="4195445"/>
            <a:ext cx="5305425" cy="1647825"/>
          </a:xfrm>
          <a:custGeom>
            <a:avLst/>
            <a:gdLst>
              <a:gd name="sw" fmla="*/ 1 w 8355"/>
              <a:gd name="sh" fmla="*/ 1 h 2595"/>
              <a:gd name="mins" fmla="min sw sh"/>
              <a:gd name="dsw" fmla="+- 0 sw mins"/>
              <a:gd name="dsh" fmla="+- 0 sh mins"/>
              <a:gd name="p0x0" fmla="*/ 540 w 8355"/>
              <a:gd name="p0y0" fmla="*/ 0 h 2595"/>
              <a:gd name="p0x1" fmla="*/ 7815 w 8355"/>
              <a:gd name="p0y1" fmla="*/ 0 h 2595"/>
              <a:gd name="p0x2" fmla="*/ 8113 w 8355"/>
              <a:gd name="p0y2" fmla="*/ 0 h 2595"/>
              <a:gd name="p0x3" fmla="*/ 8355 w 8355"/>
              <a:gd name="p0y3" fmla="*/ 241 h 2595"/>
              <a:gd name="p0x4" fmla="*/ 8355 w 8355"/>
              <a:gd name="p0y4" fmla="*/ 540 h 2595"/>
              <a:gd name="p0x5" fmla="*/ 8355 w 8355"/>
              <a:gd name="p0y5" fmla="*/ 2055 h 2595"/>
              <a:gd name="p0x6" fmla="*/ 8355 w 8355"/>
              <a:gd name="p0y6" fmla="*/ 2353 h 2595"/>
              <a:gd name="p0x7" fmla="*/ 8113 w 8355"/>
              <a:gd name="p0y7" fmla="*/ 2595 h 2595"/>
              <a:gd name="p0x8" fmla="*/ 7815 w 8355"/>
              <a:gd name="p0y8" fmla="*/ 2595 h 2595"/>
              <a:gd name="p0x9" fmla="*/ 540 w 8355"/>
              <a:gd name="p0y9" fmla="*/ 2595 h 2595"/>
              <a:gd name="p0x10" fmla="*/ 241 w 8355"/>
              <a:gd name="p0y10" fmla="*/ 2595 h 2595"/>
              <a:gd name="p0x11" fmla="*/ 0 w 8355"/>
              <a:gd name="p0y11" fmla="*/ 2353 h 2595"/>
              <a:gd name="p0x12" fmla="*/ 0 w 8355"/>
              <a:gd name="p0y12" fmla="*/ 2055 h 2595"/>
              <a:gd name="p0x13" fmla="*/ 0 w 8355"/>
              <a:gd name="p0y13" fmla="*/ 540 h 2595"/>
              <a:gd name="p0x14" fmla="*/ 0 w 8355"/>
              <a:gd name="p0y14" fmla="*/ 241 h 2595"/>
              <a:gd name="p0x15" fmla="*/ 241 w 8355"/>
              <a:gd name="p0y15" fmla="*/ 0 h 2595"/>
              <a:gd name="p0x16" fmla="*/ 540 w 8355"/>
              <a:gd name="p0y16" fmla="*/ 0 h 25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962025" y="503872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962025" y="5164455"/>
            <a:ext cx="4762500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650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</a:rPr>
              <a:t>实验步骤与方法</a:t>
            </a:r>
            <a:endParaRPr sz="1650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6195695" y="4195445"/>
            <a:ext cx="5305425" cy="1647825"/>
          </a:xfrm>
          <a:custGeom>
            <a:avLst/>
            <a:gdLst>
              <a:gd name="sw" fmla="*/ 1 w 8355"/>
              <a:gd name="sh" fmla="*/ 1 h 2595"/>
              <a:gd name="mins" fmla="min sw sh"/>
              <a:gd name="dsw" fmla="+- 0 sw mins"/>
              <a:gd name="dsh" fmla="+- 0 sh mins"/>
              <a:gd name="p0x0" fmla="*/ 540 w 8355"/>
              <a:gd name="p0y0" fmla="*/ 0 h 2595"/>
              <a:gd name="p0x1" fmla="*/ 7815 w 8355"/>
              <a:gd name="p0y1" fmla="*/ 0 h 2595"/>
              <a:gd name="p0x2" fmla="*/ 8113 w 8355"/>
              <a:gd name="p0y2" fmla="*/ 0 h 2595"/>
              <a:gd name="p0x3" fmla="*/ 8355 w 8355"/>
              <a:gd name="p0y3" fmla="*/ 241 h 2595"/>
              <a:gd name="p0x4" fmla="*/ 8355 w 8355"/>
              <a:gd name="p0y4" fmla="*/ 540 h 2595"/>
              <a:gd name="p0x5" fmla="*/ 8355 w 8355"/>
              <a:gd name="p0y5" fmla="*/ 2055 h 2595"/>
              <a:gd name="p0x6" fmla="*/ 8355 w 8355"/>
              <a:gd name="p0y6" fmla="*/ 2353 h 2595"/>
              <a:gd name="p0x7" fmla="*/ 8113 w 8355"/>
              <a:gd name="p0y7" fmla="*/ 2595 h 2595"/>
              <a:gd name="p0x8" fmla="*/ 7815 w 8355"/>
              <a:gd name="p0y8" fmla="*/ 2595 h 2595"/>
              <a:gd name="p0x9" fmla="*/ 540 w 8355"/>
              <a:gd name="p0y9" fmla="*/ 2595 h 2595"/>
              <a:gd name="p0x10" fmla="*/ 241 w 8355"/>
              <a:gd name="p0y10" fmla="*/ 2595 h 2595"/>
              <a:gd name="p0x11" fmla="*/ 0 w 8355"/>
              <a:gd name="p0y11" fmla="*/ 2353 h 2595"/>
              <a:gd name="p0x12" fmla="*/ 0 w 8355"/>
              <a:gd name="p0y12" fmla="*/ 2055 h 2595"/>
              <a:gd name="p0x13" fmla="*/ 0 w 8355"/>
              <a:gd name="p0y13" fmla="*/ 540 h 2595"/>
              <a:gd name="p0x14" fmla="*/ 0 w 8355"/>
              <a:gd name="p0y14" fmla="*/ 241 h 2595"/>
              <a:gd name="p0x15" fmla="*/ 241 w 8355"/>
              <a:gd name="p0y15" fmla="*/ 0 h 2595"/>
              <a:gd name="p0x16" fmla="*/ 540 w 8355"/>
              <a:gd name="p0y16" fmla="*/ 0 h 25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3"/>
            </p:custDataLst>
          </p:nvPr>
        </p:nvSpPr>
        <p:spPr>
          <a:xfrm>
            <a:off x="6467475" y="503872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6467475" y="5164455"/>
            <a:ext cx="4762500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650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</a:rPr>
              <a:t>实验报告与进度安排</a:t>
            </a:r>
            <a:endParaRPr sz="1650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962025" y="2119313"/>
            <a:ext cx="4762500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rgbClr val="6BBC3A">
                    <a:alpha val="80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000" b="1">
              <a:solidFill>
                <a:srgbClr val="6BBC3A">
                  <a:alpha val="80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6467475" y="2119313"/>
            <a:ext cx="4762500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rgbClr val="6BBC3A">
                    <a:alpha val="80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000" b="1">
              <a:solidFill>
                <a:srgbClr val="6BBC3A">
                  <a:alpha val="80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962025" y="4519613"/>
            <a:ext cx="4762500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rgbClr val="6BBC3A">
                    <a:alpha val="80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000" b="1">
              <a:solidFill>
                <a:srgbClr val="6BBC3A">
                  <a:alpha val="80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6467475" y="4519613"/>
            <a:ext cx="4762500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rgbClr val="6BBC3A">
                    <a:alpha val="80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000" b="1">
              <a:solidFill>
                <a:srgbClr val="6BBC3A">
                  <a:alpha val="80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3"/>
            <p:custDataLst>
              <p:tags r:id="rId1"/>
            </p:custDataLst>
          </p:nvPr>
        </p:nvSpPr>
        <p:spPr/>
        <p:txBody>
          <a:bodyPr/>
          <a:p>
            <a:r>
              <a:rPr lang="en-US" altLang="en-US" sz="6400"/>
              <a:t>01</a:t>
            </a:r>
            <a:endParaRPr lang="en-US" altLang="en-US" sz="6400"/>
          </a:p>
        </p:txBody>
      </p:sp>
      <p:sp>
        <p:nvSpPr>
          <p:cNvPr id="4" name="标题 3"/>
          <p:cNvSpPr>
            <a:spLocks noGrp="1"/>
          </p:cNvSpPr>
          <p:nvPr>
            <p:ph type="ctrTitle" idx="14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 sz="4700"/>
              <a:t>实验目的与要求</a:t>
            </a:r>
            <a:endParaRPr lang="zh-CN" altLang="en-US" sz="470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0" name="组合 49"/>
          <p:cNvGrpSpPr/>
          <p:nvPr/>
        </p:nvGrpSpPr>
        <p:grpSpPr>
          <a:xfrm>
            <a:off x="533400" y="381000"/>
            <a:ext cx="11125200" cy="457200"/>
            <a:chOff x="840" y="600"/>
            <a:chExt cx="17520" cy="720"/>
          </a:xfrm>
        </p:grpSpPr>
        <p:sp>
          <p:nvSpPr>
            <p:cNvPr id="3" name="任意多边形 2"/>
            <p:cNvSpPr/>
            <p:nvPr>
              <p:custDataLst>
                <p:tags r:id="rId1"/>
              </p:custDataLst>
            </p:nvPr>
          </p:nvSpPr>
          <p:spPr>
            <a:xfrm>
              <a:off x="840" y="600"/>
              <a:ext cx="17520" cy="720"/>
            </a:xfrm>
            <a:custGeom>
              <a:avLst/>
              <a:gdLst>
                <a:gd name="sw" fmla="*/ 1 w 17520"/>
                <a:gd name="sh" fmla="*/ 1 h 720"/>
                <a:gd name="mins" fmla="min sw sh"/>
                <a:gd name="dsw" fmla="+- 0 sw mins"/>
                <a:gd name="dsh" fmla="+- 0 sh mins"/>
                <a:gd name="p0x0" fmla="*/ 0 w 17520"/>
                <a:gd name="p0y0" fmla="*/ 0 h 720"/>
                <a:gd name="p0x1" fmla="*/ 17520 w 17520"/>
                <a:gd name="p0y1" fmla="*/ 0 h 720"/>
                <a:gd name="p0x2" fmla="*/ 17520 w 17520"/>
                <a:gd name="p0y2" fmla="*/ 720 h 720"/>
                <a:gd name="p0x3" fmla="*/ 0 w 17520"/>
                <a:gd name="p0y3" fmla="*/ 720 h 720"/>
                <a:gd name="p0x4" fmla="*/ 0 w 17520"/>
                <a:gd name="p0y4" fmla="*/ 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840" y="600"/>
              <a:ext cx="60" cy="720"/>
            </a:xfrm>
            <a:custGeom>
              <a:avLst/>
              <a:gdLst>
                <a:gd name="sw" fmla="*/ 1 w 60"/>
                <a:gd name="sh" fmla="*/ 1 h 720"/>
                <a:gd name="mins" fmla="min sw sh"/>
                <a:gd name="dsw" fmla="+- 0 sw mins"/>
                <a:gd name="dsh" fmla="+- 0 sh mins"/>
                <a:gd name="p0x0" fmla="*/ 0 w 60"/>
                <a:gd name="p0y0" fmla="*/ 720 h 720"/>
                <a:gd name="p0x1" fmla="*/ 0 w 60"/>
                <a:gd name="p0y1" fmla="*/ 0 h 720"/>
                <a:gd name="p0x2" fmla="*/ 60 w 60"/>
                <a:gd name="p0y2" fmla="*/ 0 h 720"/>
                <a:gd name="p0x3" fmla="*/ 60 w 60"/>
                <a:gd name="p0y3" fmla="*/ 720 h 720"/>
                <a:gd name="p0x4" fmla="*/ 0 w 60"/>
                <a:gd name="p0y4" fmla="*/ 72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BBC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04850" y="357188"/>
            <a:ext cx="109537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</a:rPr>
              <a:t>实验目的与要求</a:t>
            </a:r>
            <a:endParaRPr sz="3000" b="1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4"/>
            </p:custDataLst>
          </p:nvPr>
        </p:nvSpPr>
        <p:spPr>
          <a:xfrm>
            <a:off x="8032115" y="5301615"/>
            <a:ext cx="3588385" cy="952500"/>
          </a:xfrm>
          <a:custGeom>
            <a:avLst/>
            <a:gdLst>
              <a:gd name="sw" fmla="*/ 1 w 5650"/>
              <a:gd name="sh" fmla="*/ 1 h 1500"/>
              <a:gd name="mins" fmla="min sw sh"/>
              <a:gd name="dsw" fmla="+- 0 sw mins"/>
              <a:gd name="dsh" fmla="+- 0 sh mins"/>
              <a:gd name="p0x0" fmla="*/ 420 w 5650"/>
              <a:gd name="p0y0" fmla="*/ 0 h 1500"/>
              <a:gd name="p0x1" fmla="*/ 5230 w 5650"/>
              <a:gd name="p0y1" fmla="*/ 0 h 1500"/>
              <a:gd name="p0x2" fmla="*/ 5462 w 5650"/>
              <a:gd name="p0y2" fmla="*/ 0 h 1500"/>
              <a:gd name="p0x3" fmla="*/ 5650 w 5650"/>
              <a:gd name="p0y3" fmla="*/ 188 h 1500"/>
              <a:gd name="p0x4" fmla="*/ 5650 w 5650"/>
              <a:gd name="p0y4" fmla="*/ 420 h 1500"/>
              <a:gd name="p0x5" fmla="*/ 5650 w 5650"/>
              <a:gd name="p0y5" fmla="*/ 1080 h 1500"/>
              <a:gd name="p0x6" fmla="*/ 5650 w 5650"/>
              <a:gd name="p0y6" fmla="*/ 1311 h 1500"/>
              <a:gd name="p0x7" fmla="*/ 5462 w 5650"/>
              <a:gd name="p0y7" fmla="*/ 1500 h 1500"/>
              <a:gd name="p0x8" fmla="*/ 5230 w 5650"/>
              <a:gd name="p0y8" fmla="*/ 1500 h 1500"/>
              <a:gd name="p0x9" fmla="*/ 420 w 5650"/>
              <a:gd name="p0y9" fmla="*/ 1500 h 1500"/>
              <a:gd name="p0x10" fmla="*/ 188 w 5650"/>
              <a:gd name="p0y10" fmla="*/ 1500 h 1500"/>
              <a:gd name="p0x11" fmla="*/ 0 w 5650"/>
              <a:gd name="p0y11" fmla="*/ 1311 h 1500"/>
              <a:gd name="p0x12" fmla="*/ 0 w 5650"/>
              <a:gd name="p0y12" fmla="*/ 1080 h 1500"/>
              <a:gd name="p0x13" fmla="*/ 0 w 5650"/>
              <a:gd name="p0y13" fmla="*/ 420 h 1500"/>
              <a:gd name="p0x14" fmla="*/ 0 w 5650"/>
              <a:gd name="p0y14" fmla="*/ 188 h 1500"/>
              <a:gd name="p0x15" fmla="*/ 188 w 5650"/>
              <a:gd name="p0y15" fmla="*/ 0 h 1500"/>
              <a:gd name="p0x16" fmla="*/ 420 w 5650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942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5"/>
            </p:custDataLst>
          </p:nvPr>
        </p:nvSpPr>
        <p:spPr>
          <a:xfrm>
            <a:off x="8406184" y="5476456"/>
            <a:ext cx="28403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价值引领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能力培养</a:t>
            </a:r>
            <a:endParaRPr lang="zh-CN" altLang="en-US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6"/>
            </p:custDataLst>
          </p:nvPr>
        </p:nvSpPr>
        <p:spPr>
          <a:xfrm>
            <a:off x="8759504" y="5864123"/>
            <a:ext cx="2133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知识传授与思政教育同向同行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575945" y="1109345"/>
            <a:ext cx="3473450" cy="1654175"/>
          </a:xfrm>
          <a:custGeom>
            <a:avLst/>
            <a:gdLst>
              <a:gd name="sw" fmla="*/ 1 w 5469"/>
              <a:gd name="sh" fmla="*/ 1 h 2604"/>
              <a:gd name="mins" fmla="min sw sh"/>
              <a:gd name="dsw" fmla="+- 0 sw mins"/>
              <a:gd name="dsh" fmla="+- 0 sh mins"/>
              <a:gd name="p0x0" fmla="*/ 420 w 5469"/>
              <a:gd name="p0y0" fmla="*/ 0 h 2604"/>
              <a:gd name="p0x1" fmla="*/ 5049 w 5469"/>
              <a:gd name="p0y1" fmla="*/ 0 h 2604"/>
              <a:gd name="p0x2" fmla="*/ 5281 w 5469"/>
              <a:gd name="p0y2" fmla="*/ 0 h 2604"/>
              <a:gd name="p0x3" fmla="*/ 5469 w 5469"/>
              <a:gd name="p0y3" fmla="*/ 188 h 2604"/>
              <a:gd name="p0x4" fmla="*/ 5469 w 5469"/>
              <a:gd name="p0y4" fmla="*/ 420 h 2604"/>
              <a:gd name="p0x5" fmla="*/ 5469 w 5469"/>
              <a:gd name="p0y5" fmla="*/ 2184 h 2604"/>
              <a:gd name="p0x6" fmla="*/ 5469 w 5469"/>
              <a:gd name="p0y6" fmla="*/ 2416 h 2604"/>
              <a:gd name="p0x7" fmla="*/ 5281 w 5469"/>
              <a:gd name="p0y7" fmla="*/ 2604 h 2604"/>
              <a:gd name="p0x8" fmla="*/ 5049 w 5469"/>
              <a:gd name="p0y8" fmla="*/ 2604 h 2604"/>
              <a:gd name="p0x9" fmla="*/ 420 w 5469"/>
              <a:gd name="p0y9" fmla="*/ 2604 h 2604"/>
              <a:gd name="p0x10" fmla="*/ 188 w 5469"/>
              <a:gd name="p0y10" fmla="*/ 2604 h 2604"/>
              <a:gd name="p0x11" fmla="*/ 0 w 5469"/>
              <a:gd name="p0y11" fmla="*/ 2416 h 2604"/>
              <a:gd name="p0x12" fmla="*/ 0 w 5469"/>
              <a:gd name="p0y12" fmla="*/ 2184 h 2604"/>
              <a:gd name="p0x13" fmla="*/ 0 w 5469"/>
              <a:gd name="p0y13" fmla="*/ 420 h 2604"/>
              <a:gd name="p0x14" fmla="*/ 0 w 5469"/>
              <a:gd name="p0y14" fmla="*/ 188 h 2604"/>
              <a:gd name="p0x15" fmla="*/ 188 w 5469"/>
              <a:gd name="p0y15" fmla="*/ 0 h 2604"/>
              <a:gd name="p0x16" fmla="*/ 420 w 5469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569" r="-1569"/>
          <a:stretch>
            <a:fillRect/>
          </a:stretch>
        </p:blipFill>
        <p:spPr>
          <a:xfrm>
            <a:off x="897255" y="1419225"/>
            <a:ext cx="167005" cy="1905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304925" y="1356360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大数据技术认知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771525" y="1823085"/>
            <a:ext cx="3082680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学习大数据管理与技术基本知识，深入理解大数据对推动社会经济发展的重要作用与战略价值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575945" y="2963545"/>
            <a:ext cx="3473450" cy="1654175"/>
          </a:xfrm>
          <a:custGeom>
            <a:avLst/>
            <a:gdLst>
              <a:gd name="sw" fmla="*/ 1 w 5469"/>
              <a:gd name="sh" fmla="*/ 1 h 2604"/>
              <a:gd name="mins" fmla="min sw sh"/>
              <a:gd name="dsw" fmla="+- 0 sw mins"/>
              <a:gd name="dsh" fmla="+- 0 sh mins"/>
              <a:gd name="p0x0" fmla="*/ 420 w 5469"/>
              <a:gd name="p0y0" fmla="*/ 0 h 2604"/>
              <a:gd name="p0x1" fmla="*/ 5049 w 5469"/>
              <a:gd name="p0y1" fmla="*/ 0 h 2604"/>
              <a:gd name="p0x2" fmla="*/ 5281 w 5469"/>
              <a:gd name="p0y2" fmla="*/ 0 h 2604"/>
              <a:gd name="p0x3" fmla="*/ 5469 w 5469"/>
              <a:gd name="p0y3" fmla="*/ 188 h 2604"/>
              <a:gd name="p0x4" fmla="*/ 5469 w 5469"/>
              <a:gd name="p0y4" fmla="*/ 420 h 2604"/>
              <a:gd name="p0x5" fmla="*/ 5469 w 5469"/>
              <a:gd name="p0y5" fmla="*/ 2184 h 2604"/>
              <a:gd name="p0x6" fmla="*/ 5469 w 5469"/>
              <a:gd name="p0y6" fmla="*/ 2416 h 2604"/>
              <a:gd name="p0x7" fmla="*/ 5281 w 5469"/>
              <a:gd name="p0y7" fmla="*/ 2604 h 2604"/>
              <a:gd name="p0x8" fmla="*/ 5049 w 5469"/>
              <a:gd name="p0y8" fmla="*/ 2604 h 2604"/>
              <a:gd name="p0x9" fmla="*/ 420 w 5469"/>
              <a:gd name="p0y9" fmla="*/ 2604 h 2604"/>
              <a:gd name="p0x10" fmla="*/ 188 w 5469"/>
              <a:gd name="p0y10" fmla="*/ 2604 h 2604"/>
              <a:gd name="p0x11" fmla="*/ 0 w 5469"/>
              <a:gd name="p0y11" fmla="*/ 2416 h 2604"/>
              <a:gd name="p0x12" fmla="*/ 0 w 5469"/>
              <a:gd name="p0y12" fmla="*/ 2184 h 2604"/>
              <a:gd name="p0x13" fmla="*/ 0 w 5469"/>
              <a:gd name="p0y13" fmla="*/ 420 h 2604"/>
              <a:gd name="p0x14" fmla="*/ 0 w 5469"/>
              <a:gd name="p0y14" fmla="*/ 188 h 2604"/>
              <a:gd name="p0x15" fmla="*/ 188 w 5469"/>
              <a:gd name="p0y15" fmla="*/ 0 h 2604"/>
              <a:gd name="p0x16" fmla="*/ 420 w 5469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771525" y="31584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5556" t="-2632" r="-5556" b="-2632"/>
          <a:stretch>
            <a:fillRect/>
          </a:stretch>
        </p:blipFill>
        <p:spPr>
          <a:xfrm>
            <a:off x="885825" y="3272790"/>
            <a:ext cx="190500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304925" y="321053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公共卫生基础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771525" y="3677260"/>
            <a:ext cx="3082680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了解公共卫生体系、信息发布机制、谣言识别方法及网络舆情传播规律等核心基础知识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1"/>
            </p:custDataLst>
          </p:nvPr>
        </p:nvSpPr>
        <p:spPr>
          <a:xfrm>
            <a:off x="575945" y="4817745"/>
            <a:ext cx="3473450" cy="1654175"/>
          </a:xfrm>
          <a:custGeom>
            <a:avLst/>
            <a:gdLst>
              <a:gd name="sw" fmla="*/ 1 w 5469"/>
              <a:gd name="sh" fmla="*/ 1 h 2604"/>
              <a:gd name="mins" fmla="min sw sh"/>
              <a:gd name="dsw" fmla="+- 0 sw mins"/>
              <a:gd name="dsh" fmla="+- 0 sh mins"/>
              <a:gd name="p0x0" fmla="*/ 420 w 5469"/>
              <a:gd name="p0y0" fmla="*/ 0 h 2604"/>
              <a:gd name="p0x1" fmla="*/ 5049 w 5469"/>
              <a:gd name="p0y1" fmla="*/ 0 h 2604"/>
              <a:gd name="p0x2" fmla="*/ 5281 w 5469"/>
              <a:gd name="p0y2" fmla="*/ 0 h 2604"/>
              <a:gd name="p0x3" fmla="*/ 5469 w 5469"/>
              <a:gd name="p0y3" fmla="*/ 188 h 2604"/>
              <a:gd name="p0x4" fmla="*/ 5469 w 5469"/>
              <a:gd name="p0y4" fmla="*/ 420 h 2604"/>
              <a:gd name="p0x5" fmla="*/ 5469 w 5469"/>
              <a:gd name="p0y5" fmla="*/ 2184 h 2604"/>
              <a:gd name="p0x6" fmla="*/ 5469 w 5469"/>
              <a:gd name="p0y6" fmla="*/ 2416 h 2604"/>
              <a:gd name="p0x7" fmla="*/ 5281 w 5469"/>
              <a:gd name="p0y7" fmla="*/ 2604 h 2604"/>
              <a:gd name="p0x8" fmla="*/ 5049 w 5469"/>
              <a:gd name="p0y8" fmla="*/ 2604 h 2604"/>
              <a:gd name="p0x9" fmla="*/ 420 w 5469"/>
              <a:gd name="p0y9" fmla="*/ 2604 h 2604"/>
              <a:gd name="p0x10" fmla="*/ 188 w 5469"/>
              <a:gd name="p0y10" fmla="*/ 2604 h 2604"/>
              <a:gd name="p0x11" fmla="*/ 0 w 5469"/>
              <a:gd name="p0y11" fmla="*/ 2416 h 2604"/>
              <a:gd name="p0x12" fmla="*/ 0 w 5469"/>
              <a:gd name="p0y12" fmla="*/ 2184 h 2604"/>
              <a:gd name="p0x13" fmla="*/ 0 w 5469"/>
              <a:gd name="p0y13" fmla="*/ 420 h 2604"/>
              <a:gd name="p0x14" fmla="*/ 0 w 5469"/>
              <a:gd name="p0y14" fmla="*/ 188 h 2604"/>
              <a:gd name="p0x15" fmla="*/ 188 w 5469"/>
              <a:gd name="p0y15" fmla="*/ 0 h 2604"/>
              <a:gd name="p0x16" fmla="*/ 420 w 5469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771525" y="50126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8824" b="-8824"/>
          <a:stretch>
            <a:fillRect/>
          </a:stretch>
        </p:blipFill>
        <p:spPr>
          <a:xfrm>
            <a:off x="885825" y="5126990"/>
            <a:ext cx="190500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1304925" y="5064709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舆情监测体系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771525" y="5531434"/>
            <a:ext cx="3082680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熟悉网络舆情大数据监测系统架构、分析研判体系及应急处置引导的全流程运作机制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4306570" y="1109345"/>
            <a:ext cx="3472815" cy="1654175"/>
          </a:xfrm>
          <a:custGeom>
            <a:avLst/>
            <a:gdLst>
              <a:gd name="sw" fmla="*/ 1 w 5469"/>
              <a:gd name="sh" fmla="*/ 1 h 2604"/>
              <a:gd name="mins" fmla="min sw sh"/>
              <a:gd name="dsw" fmla="+- 0 sw mins"/>
              <a:gd name="dsh" fmla="+- 0 sh mins"/>
              <a:gd name="p0x0" fmla="*/ 420 w 5469"/>
              <a:gd name="p0y0" fmla="*/ 0 h 2604"/>
              <a:gd name="p0x1" fmla="*/ 5049 w 5469"/>
              <a:gd name="p0y1" fmla="*/ 0 h 2604"/>
              <a:gd name="p0x2" fmla="*/ 5281 w 5469"/>
              <a:gd name="p0y2" fmla="*/ 0 h 2604"/>
              <a:gd name="p0x3" fmla="*/ 5469 w 5469"/>
              <a:gd name="p0y3" fmla="*/ 188 h 2604"/>
              <a:gd name="p0x4" fmla="*/ 5469 w 5469"/>
              <a:gd name="p0y4" fmla="*/ 420 h 2604"/>
              <a:gd name="p0x5" fmla="*/ 5469 w 5469"/>
              <a:gd name="p0y5" fmla="*/ 2184 h 2604"/>
              <a:gd name="p0x6" fmla="*/ 5469 w 5469"/>
              <a:gd name="p0y6" fmla="*/ 2416 h 2604"/>
              <a:gd name="p0x7" fmla="*/ 5281 w 5469"/>
              <a:gd name="p0y7" fmla="*/ 2604 h 2604"/>
              <a:gd name="p0x8" fmla="*/ 5049 w 5469"/>
              <a:gd name="p0y8" fmla="*/ 2604 h 2604"/>
              <a:gd name="p0x9" fmla="*/ 420 w 5469"/>
              <a:gd name="p0y9" fmla="*/ 2604 h 2604"/>
              <a:gd name="p0x10" fmla="*/ 188 w 5469"/>
              <a:gd name="p0y10" fmla="*/ 2604 h 2604"/>
              <a:gd name="p0x11" fmla="*/ 0 w 5469"/>
              <a:gd name="p0y11" fmla="*/ 2416 h 2604"/>
              <a:gd name="p0x12" fmla="*/ 0 w 5469"/>
              <a:gd name="p0y12" fmla="*/ 2184 h 2604"/>
              <a:gd name="p0x13" fmla="*/ 0 w 5469"/>
              <a:gd name="p0y13" fmla="*/ 420 h 2604"/>
              <a:gd name="p0x14" fmla="*/ 0 w 5469"/>
              <a:gd name="p0y14" fmla="*/ 188 h 2604"/>
              <a:gd name="p0x15" fmla="*/ 188 w 5469"/>
              <a:gd name="p0y15" fmla="*/ 0 h 2604"/>
              <a:gd name="p0x16" fmla="*/ 420 w 5469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450151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8824" b="-8824"/>
          <a:stretch>
            <a:fillRect/>
          </a:stretch>
        </p:blipFill>
        <p:spPr>
          <a:xfrm>
            <a:off x="4592320" y="1419225"/>
            <a:ext cx="238125" cy="1905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3"/>
            </p:custDataLst>
          </p:nvPr>
        </p:nvSpPr>
        <p:spPr>
          <a:xfrm>
            <a:off x="5035305" y="1356360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软件操作技能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4501905" y="1823085"/>
            <a:ext cx="3082681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掌握大数据舆情监测软件的使用方法、研判分析工具及舆情处置的标准化操作流程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5"/>
            </p:custDataLst>
          </p:nvPr>
        </p:nvSpPr>
        <p:spPr>
          <a:xfrm>
            <a:off x="4306570" y="2963545"/>
            <a:ext cx="3472815" cy="1654175"/>
          </a:xfrm>
          <a:custGeom>
            <a:avLst/>
            <a:gdLst>
              <a:gd name="sw" fmla="*/ 1 w 5469"/>
              <a:gd name="sh" fmla="*/ 1 h 2604"/>
              <a:gd name="mins" fmla="min sw sh"/>
              <a:gd name="dsw" fmla="+- 0 sw mins"/>
              <a:gd name="dsh" fmla="+- 0 sh mins"/>
              <a:gd name="p0x0" fmla="*/ 420 w 5469"/>
              <a:gd name="p0y0" fmla="*/ 0 h 2604"/>
              <a:gd name="p0x1" fmla="*/ 5049 w 5469"/>
              <a:gd name="p0y1" fmla="*/ 0 h 2604"/>
              <a:gd name="p0x2" fmla="*/ 5281 w 5469"/>
              <a:gd name="p0y2" fmla="*/ 0 h 2604"/>
              <a:gd name="p0x3" fmla="*/ 5469 w 5469"/>
              <a:gd name="p0y3" fmla="*/ 188 h 2604"/>
              <a:gd name="p0x4" fmla="*/ 5469 w 5469"/>
              <a:gd name="p0y4" fmla="*/ 420 h 2604"/>
              <a:gd name="p0x5" fmla="*/ 5469 w 5469"/>
              <a:gd name="p0y5" fmla="*/ 2184 h 2604"/>
              <a:gd name="p0x6" fmla="*/ 5469 w 5469"/>
              <a:gd name="p0y6" fmla="*/ 2416 h 2604"/>
              <a:gd name="p0x7" fmla="*/ 5281 w 5469"/>
              <a:gd name="p0y7" fmla="*/ 2604 h 2604"/>
              <a:gd name="p0x8" fmla="*/ 5049 w 5469"/>
              <a:gd name="p0y8" fmla="*/ 2604 h 2604"/>
              <a:gd name="p0x9" fmla="*/ 420 w 5469"/>
              <a:gd name="p0y9" fmla="*/ 2604 h 2604"/>
              <a:gd name="p0x10" fmla="*/ 188 w 5469"/>
              <a:gd name="p0y10" fmla="*/ 2604 h 2604"/>
              <a:gd name="p0x11" fmla="*/ 0 w 5469"/>
              <a:gd name="p0y11" fmla="*/ 2416 h 2604"/>
              <a:gd name="p0x12" fmla="*/ 0 w 5469"/>
              <a:gd name="p0y12" fmla="*/ 2184 h 2604"/>
              <a:gd name="p0x13" fmla="*/ 0 w 5469"/>
              <a:gd name="p0y13" fmla="*/ 420 h 2604"/>
              <a:gd name="p0x14" fmla="*/ 0 w 5469"/>
              <a:gd name="p0y14" fmla="*/ 188 h 2604"/>
              <a:gd name="p0x15" fmla="*/ 188 w 5469"/>
              <a:gd name="p0y15" fmla="*/ 0 h 2604"/>
              <a:gd name="p0x16" fmla="*/ 420 w 5469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4501515" y="31584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4615815" y="3272790"/>
            <a:ext cx="190500" cy="1905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5035305" y="321053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综合研判能力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41"/>
            </p:custDataLst>
          </p:nvPr>
        </p:nvSpPr>
        <p:spPr>
          <a:xfrm>
            <a:off x="4501905" y="3677260"/>
            <a:ext cx="3082681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能够对舆情数据进行科学综合分析研判，实现及时信息发布和有针对性的舆论引导策略制定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2"/>
            </p:custDataLst>
          </p:nvPr>
        </p:nvSpPr>
        <p:spPr>
          <a:xfrm>
            <a:off x="4306570" y="4817745"/>
            <a:ext cx="3472815" cy="1654175"/>
          </a:xfrm>
          <a:custGeom>
            <a:avLst/>
            <a:gdLst>
              <a:gd name="sw" fmla="*/ 1 w 5469"/>
              <a:gd name="sh" fmla="*/ 1 h 2604"/>
              <a:gd name="mins" fmla="min sw sh"/>
              <a:gd name="dsw" fmla="+- 0 sw mins"/>
              <a:gd name="dsh" fmla="+- 0 sh mins"/>
              <a:gd name="p0x0" fmla="*/ 420 w 5469"/>
              <a:gd name="p0y0" fmla="*/ 0 h 2604"/>
              <a:gd name="p0x1" fmla="*/ 5049 w 5469"/>
              <a:gd name="p0y1" fmla="*/ 0 h 2604"/>
              <a:gd name="p0x2" fmla="*/ 5281 w 5469"/>
              <a:gd name="p0y2" fmla="*/ 0 h 2604"/>
              <a:gd name="p0x3" fmla="*/ 5469 w 5469"/>
              <a:gd name="p0y3" fmla="*/ 188 h 2604"/>
              <a:gd name="p0x4" fmla="*/ 5469 w 5469"/>
              <a:gd name="p0y4" fmla="*/ 420 h 2604"/>
              <a:gd name="p0x5" fmla="*/ 5469 w 5469"/>
              <a:gd name="p0y5" fmla="*/ 2184 h 2604"/>
              <a:gd name="p0x6" fmla="*/ 5469 w 5469"/>
              <a:gd name="p0y6" fmla="*/ 2416 h 2604"/>
              <a:gd name="p0x7" fmla="*/ 5281 w 5469"/>
              <a:gd name="p0y7" fmla="*/ 2604 h 2604"/>
              <a:gd name="p0x8" fmla="*/ 5049 w 5469"/>
              <a:gd name="p0y8" fmla="*/ 2604 h 2604"/>
              <a:gd name="p0x9" fmla="*/ 420 w 5469"/>
              <a:gd name="p0y9" fmla="*/ 2604 h 2604"/>
              <a:gd name="p0x10" fmla="*/ 188 w 5469"/>
              <a:gd name="p0y10" fmla="*/ 2604 h 2604"/>
              <a:gd name="p0x11" fmla="*/ 0 w 5469"/>
              <a:gd name="p0y11" fmla="*/ 2416 h 2604"/>
              <a:gd name="p0x12" fmla="*/ 0 w 5469"/>
              <a:gd name="p0y12" fmla="*/ 2184 h 2604"/>
              <a:gd name="p0x13" fmla="*/ 0 w 5469"/>
              <a:gd name="p0y13" fmla="*/ 420 h 2604"/>
              <a:gd name="p0x14" fmla="*/ 0 w 5469"/>
              <a:gd name="p0y14" fmla="*/ 188 h 2604"/>
              <a:gd name="p0x15" fmla="*/ 188 w 5469"/>
              <a:gd name="p0y15" fmla="*/ 0 h 2604"/>
              <a:gd name="p0x16" fmla="*/ 420 w 5469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43"/>
            </p:custDataLst>
          </p:nvPr>
        </p:nvSpPr>
        <p:spPr>
          <a:xfrm>
            <a:off x="4501515" y="50126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4615815" y="5126990"/>
            <a:ext cx="190500" cy="1905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5035305" y="5064709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创新管理能力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6"/>
            </p:custDataLst>
          </p:nvPr>
        </p:nvSpPr>
        <p:spPr>
          <a:xfrm>
            <a:off x="4501905" y="5531434"/>
            <a:ext cx="3082681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通过全流程实战训练，锻炼综合分析、科学研判和灵活有效处置的舆情综合创新管理能力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7"/>
            </p:custDataLst>
          </p:nvPr>
        </p:nvSpPr>
        <p:spPr>
          <a:xfrm>
            <a:off x="8036560" y="1109345"/>
            <a:ext cx="3578860" cy="1787525"/>
          </a:xfrm>
          <a:custGeom>
            <a:avLst/>
            <a:gdLst>
              <a:gd name="sw" fmla="*/ 1 w 5635"/>
              <a:gd name="sh" fmla="*/ 1 h 2814"/>
              <a:gd name="mins" fmla="min sw sh"/>
              <a:gd name="dsw" fmla="+- 0 sw mins"/>
              <a:gd name="dsh" fmla="+- 0 sh mins"/>
              <a:gd name="p0x0" fmla="*/ 420 w 5635"/>
              <a:gd name="p0y0" fmla="*/ 0 h 2814"/>
              <a:gd name="p0x1" fmla="*/ 5215 w 5635"/>
              <a:gd name="p0y1" fmla="*/ 0 h 2814"/>
              <a:gd name="p0x2" fmla="*/ 5447 w 5635"/>
              <a:gd name="p0y2" fmla="*/ 0 h 2814"/>
              <a:gd name="p0x3" fmla="*/ 5635 w 5635"/>
              <a:gd name="p0y3" fmla="*/ 188 h 2814"/>
              <a:gd name="p0x4" fmla="*/ 5635 w 5635"/>
              <a:gd name="p0y4" fmla="*/ 420 h 2814"/>
              <a:gd name="p0x5" fmla="*/ 5635 w 5635"/>
              <a:gd name="p0y5" fmla="*/ 2394 h 2814"/>
              <a:gd name="p0x6" fmla="*/ 5635 w 5635"/>
              <a:gd name="p0y6" fmla="*/ 2626 h 2814"/>
              <a:gd name="p0x7" fmla="*/ 5447 w 5635"/>
              <a:gd name="p0y7" fmla="*/ 2814 h 2814"/>
              <a:gd name="p0x8" fmla="*/ 5215 w 5635"/>
              <a:gd name="p0y8" fmla="*/ 2814 h 2814"/>
              <a:gd name="p0x9" fmla="*/ 420 w 5635"/>
              <a:gd name="p0y9" fmla="*/ 2814 h 2814"/>
              <a:gd name="p0x10" fmla="*/ 188 w 5635"/>
              <a:gd name="p0y10" fmla="*/ 2814 h 2814"/>
              <a:gd name="p0x11" fmla="*/ 0 w 5635"/>
              <a:gd name="p0y11" fmla="*/ 2626 h 2814"/>
              <a:gd name="p0x12" fmla="*/ 0 w 5635"/>
              <a:gd name="p0y12" fmla="*/ 2394 h 2814"/>
              <a:gd name="p0x13" fmla="*/ 0 w 5635"/>
              <a:gd name="p0y13" fmla="*/ 420 h 2814"/>
              <a:gd name="p0x14" fmla="*/ 0 w 5635"/>
              <a:gd name="p0y14" fmla="*/ 188 h 2814"/>
              <a:gd name="p0x15" fmla="*/ 188 w 5635"/>
              <a:gd name="p0y15" fmla="*/ 0 h 2814"/>
              <a:gd name="p0x16" fmla="*/ 420 w 5635"/>
              <a:gd name="p0y16" fmla="*/ 0 h 281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8"/>
            </p:custDataLst>
          </p:nvPr>
        </p:nvSpPr>
        <p:spPr>
          <a:xfrm>
            <a:off x="8232140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t="-8824" b="-8824"/>
          <a:stretch>
            <a:fillRect/>
          </a:stretch>
        </p:blipFill>
        <p:spPr>
          <a:xfrm>
            <a:off x="8346440" y="1419225"/>
            <a:ext cx="190500" cy="1905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2"/>
            </p:custDataLst>
          </p:nvPr>
        </p:nvSpPr>
        <p:spPr>
          <a:xfrm>
            <a:off x="8765677" y="1356360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弘扬抗疫精神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3"/>
            </p:custDataLst>
          </p:nvPr>
        </p:nvSpPr>
        <p:spPr>
          <a:xfrm>
            <a:off x="8232277" y="1823085"/>
            <a:ext cx="3188198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弘扬人民至上、生命至上的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抗疫精神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，将疫情防控政策认识与思想政治教育有机融合，强化价值引领</a:t>
            </a:r>
            <a:endParaRPr lang="zh-CN" altLang="en-US"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4"/>
            </p:custDataLst>
          </p:nvPr>
        </p:nvSpPr>
        <p:spPr>
          <a:xfrm>
            <a:off x="8036560" y="3096895"/>
            <a:ext cx="3578860" cy="1787525"/>
          </a:xfrm>
          <a:custGeom>
            <a:avLst/>
            <a:gdLst>
              <a:gd name="sw" fmla="*/ 1 w 5635"/>
              <a:gd name="sh" fmla="*/ 1 h 2814"/>
              <a:gd name="mins" fmla="min sw sh"/>
              <a:gd name="dsw" fmla="+- 0 sw mins"/>
              <a:gd name="dsh" fmla="+- 0 sh mins"/>
              <a:gd name="p0x0" fmla="*/ 420 w 5635"/>
              <a:gd name="p0y0" fmla="*/ 0 h 2814"/>
              <a:gd name="p0x1" fmla="*/ 5215 w 5635"/>
              <a:gd name="p0y1" fmla="*/ 0 h 2814"/>
              <a:gd name="p0x2" fmla="*/ 5447 w 5635"/>
              <a:gd name="p0y2" fmla="*/ 0 h 2814"/>
              <a:gd name="p0x3" fmla="*/ 5635 w 5635"/>
              <a:gd name="p0y3" fmla="*/ 188 h 2814"/>
              <a:gd name="p0x4" fmla="*/ 5635 w 5635"/>
              <a:gd name="p0y4" fmla="*/ 420 h 2814"/>
              <a:gd name="p0x5" fmla="*/ 5635 w 5635"/>
              <a:gd name="p0y5" fmla="*/ 2394 h 2814"/>
              <a:gd name="p0x6" fmla="*/ 5635 w 5635"/>
              <a:gd name="p0y6" fmla="*/ 2626 h 2814"/>
              <a:gd name="p0x7" fmla="*/ 5447 w 5635"/>
              <a:gd name="p0y7" fmla="*/ 2814 h 2814"/>
              <a:gd name="p0x8" fmla="*/ 5215 w 5635"/>
              <a:gd name="p0y8" fmla="*/ 2814 h 2814"/>
              <a:gd name="p0x9" fmla="*/ 420 w 5635"/>
              <a:gd name="p0y9" fmla="*/ 2814 h 2814"/>
              <a:gd name="p0x10" fmla="*/ 188 w 5635"/>
              <a:gd name="p0y10" fmla="*/ 2814 h 2814"/>
              <a:gd name="p0x11" fmla="*/ 0 w 5635"/>
              <a:gd name="p0y11" fmla="*/ 2626 h 2814"/>
              <a:gd name="p0x12" fmla="*/ 0 w 5635"/>
              <a:gd name="p0y12" fmla="*/ 2394 h 2814"/>
              <a:gd name="p0x13" fmla="*/ 0 w 5635"/>
              <a:gd name="p0y13" fmla="*/ 420 h 2814"/>
              <a:gd name="p0x14" fmla="*/ 0 w 5635"/>
              <a:gd name="p0y14" fmla="*/ 188 h 2814"/>
              <a:gd name="p0x15" fmla="*/ 188 w 5635"/>
              <a:gd name="p0y15" fmla="*/ 0 h 2814"/>
              <a:gd name="p0x16" fmla="*/ 420 w 5635"/>
              <a:gd name="p0y16" fmla="*/ 0 h 281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55"/>
            </p:custDataLst>
          </p:nvPr>
        </p:nvSpPr>
        <p:spPr>
          <a:xfrm>
            <a:off x="8232140" y="32918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1569" r="-1569"/>
          <a:stretch>
            <a:fillRect/>
          </a:stretch>
        </p:blipFill>
        <p:spPr>
          <a:xfrm>
            <a:off x="8357870" y="3406140"/>
            <a:ext cx="167005" cy="19050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59"/>
            </p:custDataLst>
          </p:nvPr>
        </p:nvSpPr>
        <p:spPr>
          <a:xfrm>
            <a:off x="8765677" y="334388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增强使命担当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60"/>
            </p:custDataLst>
          </p:nvPr>
        </p:nvSpPr>
        <p:spPr>
          <a:xfrm>
            <a:off x="8232277" y="3810610"/>
            <a:ext cx="3188198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四个意识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，激发强烈的社会责任感和历史使命感，培养堪当民族复兴大任的时代新人</a:t>
            </a:r>
            <a:endParaRPr lang="zh-CN" altLang="en-US"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3"/>
            <p:custDataLst>
              <p:tags r:id="rId1"/>
            </p:custDataLst>
          </p:nvPr>
        </p:nvSpPr>
        <p:spPr/>
        <p:txBody>
          <a:bodyPr/>
          <a:p>
            <a:r>
              <a:rPr lang="en-US" altLang="en-US" sz="6400"/>
              <a:t>02</a:t>
            </a:r>
            <a:endParaRPr lang="en-US" altLang="en-US" sz="6400"/>
          </a:p>
        </p:txBody>
      </p:sp>
      <p:sp>
        <p:nvSpPr>
          <p:cNvPr id="4" name="标题 3"/>
          <p:cNvSpPr>
            <a:spLocks noGrp="1"/>
          </p:cNvSpPr>
          <p:nvPr>
            <p:ph type="ctrTitle" idx="14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 sz="4700"/>
              <a:t>实验内容</a:t>
            </a:r>
            <a:endParaRPr lang="zh-CN" altLang="en-US" sz="470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1" name="组合 50"/>
          <p:cNvGrpSpPr/>
          <p:nvPr/>
        </p:nvGrpSpPr>
        <p:grpSpPr>
          <a:xfrm>
            <a:off x="533400" y="381000"/>
            <a:ext cx="11125200" cy="457200"/>
            <a:chOff x="840" y="600"/>
            <a:chExt cx="17520" cy="720"/>
          </a:xfrm>
        </p:grpSpPr>
        <p:sp>
          <p:nvSpPr>
            <p:cNvPr id="3" name="任意多边形 2"/>
            <p:cNvSpPr/>
            <p:nvPr>
              <p:custDataLst>
                <p:tags r:id="rId1"/>
              </p:custDataLst>
            </p:nvPr>
          </p:nvSpPr>
          <p:spPr>
            <a:xfrm>
              <a:off x="840" y="600"/>
              <a:ext cx="17520" cy="720"/>
            </a:xfrm>
            <a:custGeom>
              <a:avLst/>
              <a:gdLst>
                <a:gd name="sw" fmla="*/ 1 w 17520"/>
                <a:gd name="sh" fmla="*/ 1 h 720"/>
                <a:gd name="mins" fmla="min sw sh"/>
                <a:gd name="dsw" fmla="+- 0 sw mins"/>
                <a:gd name="dsh" fmla="+- 0 sh mins"/>
                <a:gd name="p0x0" fmla="*/ 0 w 17520"/>
                <a:gd name="p0y0" fmla="*/ 0 h 720"/>
                <a:gd name="p0x1" fmla="*/ 17520 w 17520"/>
                <a:gd name="p0y1" fmla="*/ 0 h 720"/>
                <a:gd name="p0x2" fmla="*/ 17520 w 17520"/>
                <a:gd name="p0y2" fmla="*/ 720 h 720"/>
                <a:gd name="p0x3" fmla="*/ 0 w 17520"/>
                <a:gd name="p0y3" fmla="*/ 720 h 720"/>
                <a:gd name="p0x4" fmla="*/ 0 w 17520"/>
                <a:gd name="p0y4" fmla="*/ 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840" y="600"/>
              <a:ext cx="60" cy="720"/>
            </a:xfrm>
            <a:custGeom>
              <a:avLst/>
              <a:gdLst>
                <a:gd name="sw" fmla="*/ 1 w 60"/>
                <a:gd name="sh" fmla="*/ 1 h 720"/>
                <a:gd name="mins" fmla="min sw sh"/>
                <a:gd name="dsw" fmla="+- 0 sw mins"/>
                <a:gd name="dsh" fmla="+- 0 sh mins"/>
                <a:gd name="p0x0" fmla="*/ 0 w 60"/>
                <a:gd name="p0y0" fmla="*/ 720 h 720"/>
                <a:gd name="p0x1" fmla="*/ 0 w 60"/>
                <a:gd name="p0y1" fmla="*/ 0 h 720"/>
                <a:gd name="p0x2" fmla="*/ 60 w 60"/>
                <a:gd name="p0y2" fmla="*/ 0 h 720"/>
                <a:gd name="p0x3" fmla="*/ 60 w 60"/>
                <a:gd name="p0y3" fmla="*/ 720 h 720"/>
                <a:gd name="p0x4" fmla="*/ 0 w 60"/>
                <a:gd name="p0y4" fmla="*/ 72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BBC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04850" y="357188"/>
            <a:ext cx="109537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</a:rPr>
              <a:t>实验内容概览</a:t>
            </a:r>
            <a:endParaRPr sz="3000" b="1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571500" y="1081088"/>
            <a:ext cx="11049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实验内容概览</a:t>
            </a:r>
            <a:endParaRPr sz="30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71500" y="1643063"/>
            <a:ext cx="11049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本实验以抗击新冠肺炎三个阶段的四个典型案例为背景，利用计算机仿真技术，让学生在线完成对重大突发舆情的监测分析、预警研判、应急处置三大实验内容。</a:t>
            </a:r>
            <a:endParaRPr sz="15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75945" y="2461895"/>
            <a:ext cx="3546475" cy="4010025"/>
          </a:xfrm>
          <a:custGeom>
            <a:avLst/>
            <a:gdLst>
              <a:gd name="sw" fmla="*/ 1 w 5584"/>
              <a:gd name="sh" fmla="*/ 1 h 6315"/>
              <a:gd name="mins" fmla="min sw sh"/>
              <a:gd name="dsw" fmla="+- 0 sw mins"/>
              <a:gd name="dsh" fmla="+- 0 sh mins"/>
              <a:gd name="p0x0" fmla="*/ 420 w 5584"/>
              <a:gd name="p0y0" fmla="*/ 0 h 6315"/>
              <a:gd name="p0x1" fmla="*/ 5164 w 5584"/>
              <a:gd name="p0y1" fmla="*/ 0 h 6315"/>
              <a:gd name="p0x2" fmla="*/ 5396 w 5584"/>
              <a:gd name="p0y2" fmla="*/ 0 h 6315"/>
              <a:gd name="p0x3" fmla="*/ 5584 w 5584"/>
              <a:gd name="p0y3" fmla="*/ 188 h 6315"/>
              <a:gd name="p0x4" fmla="*/ 5584 w 5584"/>
              <a:gd name="p0y4" fmla="*/ 420 h 6315"/>
              <a:gd name="p0x5" fmla="*/ 5584 w 5584"/>
              <a:gd name="p0y5" fmla="*/ 5895 h 6315"/>
              <a:gd name="p0x6" fmla="*/ 5584 w 5584"/>
              <a:gd name="p0y6" fmla="*/ 6126 h 6315"/>
              <a:gd name="p0x7" fmla="*/ 5396 w 5584"/>
              <a:gd name="p0y7" fmla="*/ 6315 h 6315"/>
              <a:gd name="p0x8" fmla="*/ 5164 w 5584"/>
              <a:gd name="p0y8" fmla="*/ 6315 h 6315"/>
              <a:gd name="p0x9" fmla="*/ 420 w 5584"/>
              <a:gd name="p0y9" fmla="*/ 6315 h 6315"/>
              <a:gd name="p0x10" fmla="*/ 188 w 5584"/>
              <a:gd name="p0y10" fmla="*/ 6315 h 6315"/>
              <a:gd name="p0x11" fmla="*/ 0 w 5584"/>
              <a:gd name="p0y11" fmla="*/ 6126 h 6315"/>
              <a:gd name="p0x12" fmla="*/ 0 w 5584"/>
              <a:gd name="p0y12" fmla="*/ 5895 h 6315"/>
              <a:gd name="p0x13" fmla="*/ 0 w 5584"/>
              <a:gd name="p0y13" fmla="*/ 420 h 6315"/>
              <a:gd name="p0x14" fmla="*/ 0 w 5584"/>
              <a:gd name="p0y14" fmla="*/ 188 h 6315"/>
              <a:gd name="p0x15" fmla="*/ 188 w 5584"/>
              <a:gd name="p0y15" fmla="*/ 0 h 6315"/>
              <a:gd name="p0x16" fmla="*/ 420 w 5584"/>
              <a:gd name="p0y16" fmla="*/ 0 h 63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819723" y="2808923"/>
            <a:ext cx="1669104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1-3</a:t>
            </a:r>
            <a:endParaRPr sz="48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962025" y="3724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047826" y="3772853"/>
            <a:ext cx="247498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2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04925" y="3709988"/>
            <a:ext cx="243199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导入训练任务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304925" y="3947160"/>
            <a:ext cx="243199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根据疫情三阶段，选择四个案例中的一个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962025" y="45491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047826" y="4598327"/>
            <a:ext cx="247498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2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304925" y="4535462"/>
            <a:ext cx="243199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舆情监测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304925" y="4772635"/>
            <a:ext cx="243199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制定监测方案，生成监测数据；纠错整理，生成信息图表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962025" y="53746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047826" y="5423802"/>
            <a:ext cx="247498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2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1304925" y="5360937"/>
            <a:ext cx="243199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会商研判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1304925" y="5598109"/>
            <a:ext cx="243199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选择参会人员，进行舆情四维度分析，生成会议纪要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4322445" y="2461895"/>
            <a:ext cx="3546475" cy="4010025"/>
          </a:xfrm>
          <a:custGeom>
            <a:avLst/>
            <a:gdLst>
              <a:gd name="sw" fmla="*/ 1 w 5585"/>
              <a:gd name="sh" fmla="*/ 1 h 6315"/>
              <a:gd name="mins" fmla="min sw sh"/>
              <a:gd name="dsw" fmla="+- 0 sw mins"/>
              <a:gd name="dsh" fmla="+- 0 sh mins"/>
              <a:gd name="p0x0" fmla="*/ 420 w 5585"/>
              <a:gd name="p0y0" fmla="*/ 0 h 6315"/>
              <a:gd name="p0x1" fmla="*/ 5165 w 5585"/>
              <a:gd name="p0y1" fmla="*/ 0 h 6315"/>
              <a:gd name="p0x2" fmla="*/ 5396 w 5585"/>
              <a:gd name="p0y2" fmla="*/ 0 h 6315"/>
              <a:gd name="p0x3" fmla="*/ 5585 w 5585"/>
              <a:gd name="p0y3" fmla="*/ 188 h 6315"/>
              <a:gd name="p0x4" fmla="*/ 5585 w 5585"/>
              <a:gd name="p0y4" fmla="*/ 420 h 6315"/>
              <a:gd name="p0x5" fmla="*/ 5585 w 5585"/>
              <a:gd name="p0y5" fmla="*/ 5895 h 6315"/>
              <a:gd name="p0x6" fmla="*/ 5585 w 5585"/>
              <a:gd name="p0y6" fmla="*/ 6126 h 6315"/>
              <a:gd name="p0x7" fmla="*/ 5396 w 5585"/>
              <a:gd name="p0y7" fmla="*/ 6315 h 6315"/>
              <a:gd name="p0x8" fmla="*/ 5165 w 5585"/>
              <a:gd name="p0y8" fmla="*/ 6315 h 6315"/>
              <a:gd name="p0x9" fmla="*/ 420 w 5585"/>
              <a:gd name="p0y9" fmla="*/ 6315 h 6315"/>
              <a:gd name="p0x10" fmla="*/ 188 w 5585"/>
              <a:gd name="p0y10" fmla="*/ 6315 h 6315"/>
              <a:gd name="p0x11" fmla="*/ 0 w 5585"/>
              <a:gd name="p0y11" fmla="*/ 6126 h 6315"/>
              <a:gd name="p0x12" fmla="*/ 0 w 5585"/>
              <a:gd name="p0y12" fmla="*/ 5895 h 6315"/>
              <a:gd name="p0x13" fmla="*/ 0 w 5585"/>
              <a:gd name="p0y13" fmla="*/ 420 h 6315"/>
              <a:gd name="p0x14" fmla="*/ 0 w 5585"/>
              <a:gd name="p0y14" fmla="*/ 188 h 6315"/>
              <a:gd name="p0x15" fmla="*/ 188 w 5585"/>
              <a:gd name="p0y15" fmla="*/ 0 h 6315"/>
              <a:gd name="p0x16" fmla="*/ 420 w 5585"/>
              <a:gd name="p0y16" fmla="*/ 0 h 63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5566172" y="2808923"/>
            <a:ext cx="1669104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922E"/>
                </a:solidFill>
                <a:latin typeface="微软雅黑" panose="020B0503020204020204" charset="-122"/>
                <a:ea typeface="微软雅黑" panose="020B0503020204020204" charset="-122"/>
              </a:rPr>
              <a:t>4-6</a:t>
            </a:r>
            <a:endParaRPr sz="4800" b="1">
              <a:solidFill>
                <a:srgbClr val="FF922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4707890" y="3724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4794276" y="3772853"/>
            <a:ext cx="247497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2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5051374" y="3709988"/>
            <a:ext cx="24320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提交舆情分析报告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5051374" y="3947160"/>
            <a:ext cx="24320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根据模版，结合文字内容与信息图表完成报告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4707890" y="45491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4794276" y="4598327"/>
            <a:ext cx="247497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2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5051374" y="4535462"/>
            <a:ext cx="24320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官方辟谣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5051374" y="4772635"/>
            <a:ext cx="24320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选择辟谣主体、时间、平台，撰写辟谣内容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4707890" y="537464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4794276" y="5423802"/>
            <a:ext cx="247497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sz="12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5051374" y="5360937"/>
            <a:ext cx="24320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内容审核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5051374" y="5598109"/>
            <a:ext cx="24320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根据相关规定，选择不当言论并删除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8068945" y="2461895"/>
            <a:ext cx="3546475" cy="4010025"/>
          </a:xfrm>
          <a:custGeom>
            <a:avLst/>
            <a:gdLst>
              <a:gd name="sw" fmla="*/ 1 w 5585"/>
              <a:gd name="sh" fmla="*/ 1 h 6315"/>
              <a:gd name="mins" fmla="min sw sh"/>
              <a:gd name="dsw" fmla="+- 0 sw mins"/>
              <a:gd name="dsh" fmla="+- 0 sh mins"/>
              <a:gd name="p0x0" fmla="*/ 420 w 5585"/>
              <a:gd name="p0y0" fmla="*/ 0 h 6315"/>
              <a:gd name="p0x1" fmla="*/ 5165 w 5585"/>
              <a:gd name="p0y1" fmla="*/ 0 h 6315"/>
              <a:gd name="p0x2" fmla="*/ 5396 w 5585"/>
              <a:gd name="p0y2" fmla="*/ 0 h 6315"/>
              <a:gd name="p0x3" fmla="*/ 5585 w 5585"/>
              <a:gd name="p0y3" fmla="*/ 188 h 6315"/>
              <a:gd name="p0x4" fmla="*/ 5585 w 5585"/>
              <a:gd name="p0y4" fmla="*/ 420 h 6315"/>
              <a:gd name="p0x5" fmla="*/ 5585 w 5585"/>
              <a:gd name="p0y5" fmla="*/ 5895 h 6315"/>
              <a:gd name="p0x6" fmla="*/ 5585 w 5585"/>
              <a:gd name="p0y6" fmla="*/ 6126 h 6315"/>
              <a:gd name="p0x7" fmla="*/ 5396 w 5585"/>
              <a:gd name="p0y7" fmla="*/ 6315 h 6315"/>
              <a:gd name="p0x8" fmla="*/ 5165 w 5585"/>
              <a:gd name="p0y8" fmla="*/ 6315 h 6315"/>
              <a:gd name="p0x9" fmla="*/ 420 w 5585"/>
              <a:gd name="p0y9" fmla="*/ 6315 h 6315"/>
              <a:gd name="p0x10" fmla="*/ 188 w 5585"/>
              <a:gd name="p0y10" fmla="*/ 6315 h 6315"/>
              <a:gd name="p0x11" fmla="*/ 0 w 5585"/>
              <a:gd name="p0y11" fmla="*/ 6126 h 6315"/>
              <a:gd name="p0x12" fmla="*/ 0 w 5585"/>
              <a:gd name="p0y12" fmla="*/ 5895 h 6315"/>
              <a:gd name="p0x13" fmla="*/ 0 w 5585"/>
              <a:gd name="p0y13" fmla="*/ 420 h 6315"/>
              <a:gd name="p0x14" fmla="*/ 0 w 5585"/>
              <a:gd name="p0y14" fmla="*/ 188 h 6315"/>
              <a:gd name="p0x15" fmla="*/ 188 w 5585"/>
              <a:gd name="p0y15" fmla="*/ 0 h 6315"/>
              <a:gd name="p0x16" fmla="*/ 420 w 5585"/>
              <a:gd name="p0y16" fmla="*/ 0 h 63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9312697" y="2808923"/>
            <a:ext cx="1669104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41BEAF"/>
                </a:solidFill>
                <a:latin typeface="微软雅黑" panose="020B0503020204020204" charset="-122"/>
                <a:ea typeface="微软雅黑" panose="020B0503020204020204" charset="-122"/>
              </a:rPr>
              <a:t>7-9</a:t>
            </a:r>
            <a:endParaRPr sz="4800" b="1">
              <a:solidFill>
                <a:srgbClr val="41BEA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8454390" y="3724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8540801" y="3772853"/>
            <a:ext cx="247497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sz="12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8797899" y="3709988"/>
            <a:ext cx="2432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新闻发布会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9"/>
            </p:custDataLst>
          </p:nvPr>
        </p:nvSpPr>
        <p:spPr>
          <a:xfrm>
            <a:off x="8797899" y="3947160"/>
            <a:ext cx="2432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修改新闻通稿并回答记者提问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0"/>
            </p:custDataLst>
          </p:nvPr>
        </p:nvSpPr>
        <p:spPr>
          <a:xfrm>
            <a:off x="8454390" y="43503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1"/>
            </p:custDataLst>
          </p:nvPr>
        </p:nvSpPr>
        <p:spPr>
          <a:xfrm>
            <a:off x="8540801" y="4399569"/>
            <a:ext cx="247497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endParaRPr sz="12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2"/>
            </p:custDataLst>
          </p:nvPr>
        </p:nvSpPr>
        <p:spPr>
          <a:xfrm>
            <a:off x="8797899" y="4336704"/>
            <a:ext cx="2432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评论引导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3"/>
            </p:custDataLst>
          </p:nvPr>
        </p:nvSpPr>
        <p:spPr>
          <a:xfrm>
            <a:off x="8797899" y="4573876"/>
            <a:ext cx="2432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选择话题标签并进行评论写作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44"/>
            </p:custDataLst>
          </p:nvPr>
        </p:nvSpPr>
        <p:spPr>
          <a:xfrm>
            <a:off x="8454390" y="49771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5"/>
            </p:custDataLst>
          </p:nvPr>
        </p:nvSpPr>
        <p:spPr>
          <a:xfrm>
            <a:off x="8540801" y="5026285"/>
            <a:ext cx="247497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endParaRPr sz="12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46"/>
            </p:custDataLst>
          </p:nvPr>
        </p:nvSpPr>
        <p:spPr>
          <a:xfrm>
            <a:off x="8797899" y="4963420"/>
            <a:ext cx="2432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互动跟帖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47"/>
            </p:custDataLst>
          </p:nvPr>
        </p:nvSpPr>
        <p:spPr>
          <a:xfrm>
            <a:off x="8797899" y="5200593"/>
            <a:ext cx="24320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选择精华帖置顶，回复引导不当评论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3"/>
            <p:custDataLst>
              <p:tags r:id="rId1"/>
            </p:custDataLst>
          </p:nvPr>
        </p:nvSpPr>
        <p:spPr/>
        <p:txBody>
          <a:bodyPr/>
          <a:p>
            <a:r>
              <a:rPr lang="en-US" altLang="en-US" sz="6400"/>
              <a:t>03</a:t>
            </a:r>
            <a:endParaRPr lang="en-US" altLang="en-US" sz="6400"/>
          </a:p>
        </p:txBody>
      </p:sp>
      <p:sp>
        <p:nvSpPr>
          <p:cNvPr id="4" name="标题 3"/>
          <p:cNvSpPr>
            <a:spLocks noGrp="1"/>
          </p:cNvSpPr>
          <p:nvPr>
            <p:ph type="ctrTitle" idx="14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 sz="4700"/>
              <a:t>实验步骤与方法</a:t>
            </a:r>
            <a:endParaRPr lang="zh-CN" altLang="en-US" sz="470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" name="组合 25"/>
          <p:cNvGrpSpPr/>
          <p:nvPr/>
        </p:nvGrpSpPr>
        <p:grpSpPr>
          <a:xfrm>
            <a:off x="533400" y="381000"/>
            <a:ext cx="11125200" cy="457200"/>
            <a:chOff x="840" y="600"/>
            <a:chExt cx="17520" cy="720"/>
          </a:xfrm>
        </p:grpSpPr>
        <p:sp>
          <p:nvSpPr>
            <p:cNvPr id="3" name="任意多边形 2"/>
            <p:cNvSpPr/>
            <p:nvPr>
              <p:custDataLst>
                <p:tags r:id="rId1"/>
              </p:custDataLst>
            </p:nvPr>
          </p:nvSpPr>
          <p:spPr>
            <a:xfrm>
              <a:off x="840" y="600"/>
              <a:ext cx="17520" cy="720"/>
            </a:xfrm>
            <a:custGeom>
              <a:avLst/>
              <a:gdLst>
                <a:gd name="sw" fmla="*/ 1 w 17520"/>
                <a:gd name="sh" fmla="*/ 1 h 720"/>
                <a:gd name="mins" fmla="min sw sh"/>
                <a:gd name="dsw" fmla="+- 0 sw mins"/>
                <a:gd name="dsh" fmla="+- 0 sh mins"/>
                <a:gd name="p0x0" fmla="*/ 0 w 17520"/>
                <a:gd name="p0y0" fmla="*/ 0 h 720"/>
                <a:gd name="p0x1" fmla="*/ 17520 w 17520"/>
                <a:gd name="p0y1" fmla="*/ 0 h 720"/>
                <a:gd name="p0x2" fmla="*/ 17520 w 17520"/>
                <a:gd name="p0y2" fmla="*/ 720 h 720"/>
                <a:gd name="p0x3" fmla="*/ 0 w 17520"/>
                <a:gd name="p0y3" fmla="*/ 720 h 720"/>
                <a:gd name="p0x4" fmla="*/ 0 w 17520"/>
                <a:gd name="p0y4" fmla="*/ 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840" y="600"/>
              <a:ext cx="60" cy="720"/>
            </a:xfrm>
            <a:custGeom>
              <a:avLst/>
              <a:gdLst>
                <a:gd name="sw" fmla="*/ 1 w 60"/>
                <a:gd name="sh" fmla="*/ 1 h 720"/>
                <a:gd name="mins" fmla="min sw sh"/>
                <a:gd name="dsw" fmla="+- 0 sw mins"/>
                <a:gd name="dsh" fmla="+- 0 sh mins"/>
                <a:gd name="p0x0" fmla="*/ 0 w 60"/>
                <a:gd name="p0y0" fmla="*/ 720 h 720"/>
                <a:gd name="p0x1" fmla="*/ 0 w 60"/>
                <a:gd name="p0y1" fmla="*/ 0 h 720"/>
                <a:gd name="p0x2" fmla="*/ 60 w 60"/>
                <a:gd name="p0y2" fmla="*/ 0 h 720"/>
                <a:gd name="p0x3" fmla="*/ 60 w 60"/>
                <a:gd name="p0y3" fmla="*/ 720 h 720"/>
                <a:gd name="p0x4" fmla="*/ 0 w 60"/>
                <a:gd name="p0y4" fmla="*/ 72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BBC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04850" y="357188"/>
            <a:ext cx="109537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实验步骤：监测分析阶段（步骤</a:t>
            </a:r>
            <a:r>
              <a:rPr lang="en-US" altLang="zh-CN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1-3</a:t>
            </a:r>
            <a:r>
              <a:rPr lang="zh-CN" altLang="en-US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）</a:t>
            </a:r>
            <a:endParaRPr lang="zh-CN" altLang="en-US" sz="3000" b="1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1611630" y="1104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0 w 780"/>
              <a:gd name="p0y0" fmla="*/ 0 h 780"/>
              <a:gd name="p0x1" fmla="*/ 480 w 780"/>
              <a:gd name="p0y1" fmla="*/ 0 h 780"/>
              <a:gd name="p0x2" fmla="*/ 645 w 780"/>
              <a:gd name="p0y2" fmla="*/ 0 h 780"/>
              <a:gd name="p0x3" fmla="*/ 780 w 780"/>
              <a:gd name="p0y3" fmla="*/ 134 h 780"/>
              <a:gd name="p0x4" fmla="*/ 780 w 780"/>
              <a:gd name="p0y4" fmla="*/ 300 h 780"/>
              <a:gd name="p0x5" fmla="*/ 780 w 780"/>
              <a:gd name="p0y5" fmla="*/ 480 h 780"/>
              <a:gd name="p0x6" fmla="*/ 780 w 780"/>
              <a:gd name="p0y6" fmla="*/ 645 h 780"/>
              <a:gd name="p0x7" fmla="*/ 645 w 780"/>
              <a:gd name="p0y7" fmla="*/ 780 h 780"/>
              <a:gd name="p0x8" fmla="*/ 480 w 780"/>
              <a:gd name="p0y8" fmla="*/ 780 h 780"/>
              <a:gd name="p0x9" fmla="*/ 300 w 780"/>
              <a:gd name="p0y9" fmla="*/ 780 h 780"/>
              <a:gd name="p0x10" fmla="*/ 134 w 780"/>
              <a:gd name="p0y10" fmla="*/ 780 h 780"/>
              <a:gd name="p0x11" fmla="*/ 0 w 780"/>
              <a:gd name="p0y11" fmla="*/ 645 h 780"/>
              <a:gd name="p0x12" fmla="*/ 0 w 780"/>
              <a:gd name="p0y12" fmla="*/ 480 h 780"/>
              <a:gd name="p0x13" fmla="*/ 0 w 780"/>
              <a:gd name="p0y13" fmla="*/ 300 h 780"/>
              <a:gd name="p0x14" fmla="*/ 0 w 780"/>
              <a:gd name="p0y14" fmla="*/ 134 h 780"/>
              <a:gd name="p0x15" fmla="*/ 134 w 780"/>
              <a:gd name="p0y15" fmla="*/ 0 h 780"/>
              <a:gd name="p0x16" fmla="*/ 30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612259" y="1178243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24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4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116730" y="1699260"/>
            <a:ext cx="1485976" cy="5972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导入训练任务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选择实验案例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30980" y="2346960"/>
            <a:ext cx="2057476" cy="182103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  <a:spcAft>
                <a:spcPts val="420"/>
              </a:spcAft>
            </a:pP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开始实验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进入案例选择界面</a:t>
            </a:r>
            <a:endParaRPr lang="zh-CN" altLang="en-US"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3000"/>
              </a:lnSpc>
              <a:spcAft>
                <a:spcPts val="420"/>
              </a:spcAft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案例按疫情发展分为三个阶段，每阶段有典型案例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每个案例数据支持完成整个实验流程，可任选其一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2500" t="-7143" r="-12500" b="-7143"/>
          <a:stretch>
            <a:fillRect/>
          </a:stretch>
        </p:blipFill>
        <p:spPr>
          <a:xfrm>
            <a:off x="3152775" y="3714750"/>
            <a:ext cx="238125" cy="381000"/>
          </a:xfrm>
          <a:prstGeom prst="rect">
            <a:avLst/>
          </a:prstGeom>
        </p:spPr>
      </p:pic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4436110" y="1104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0 w 780"/>
              <a:gd name="p0y0" fmla="*/ 0 h 780"/>
              <a:gd name="p0x1" fmla="*/ 480 w 780"/>
              <a:gd name="p0y1" fmla="*/ 0 h 780"/>
              <a:gd name="p0x2" fmla="*/ 645 w 780"/>
              <a:gd name="p0y2" fmla="*/ 0 h 780"/>
              <a:gd name="p0x3" fmla="*/ 780 w 780"/>
              <a:gd name="p0y3" fmla="*/ 134 h 780"/>
              <a:gd name="p0x4" fmla="*/ 780 w 780"/>
              <a:gd name="p0y4" fmla="*/ 300 h 780"/>
              <a:gd name="p0x5" fmla="*/ 780 w 780"/>
              <a:gd name="p0y5" fmla="*/ 480 h 780"/>
              <a:gd name="p0x6" fmla="*/ 780 w 780"/>
              <a:gd name="p0y6" fmla="*/ 645 h 780"/>
              <a:gd name="p0x7" fmla="*/ 645 w 780"/>
              <a:gd name="p0y7" fmla="*/ 780 h 780"/>
              <a:gd name="p0x8" fmla="*/ 480 w 780"/>
              <a:gd name="p0y8" fmla="*/ 780 h 780"/>
              <a:gd name="p0x9" fmla="*/ 300 w 780"/>
              <a:gd name="p0y9" fmla="*/ 780 h 780"/>
              <a:gd name="p0x10" fmla="*/ 134 w 780"/>
              <a:gd name="p0y10" fmla="*/ 780 h 780"/>
              <a:gd name="p0x11" fmla="*/ 0 w 780"/>
              <a:gd name="p0y11" fmla="*/ 645 h 780"/>
              <a:gd name="p0x12" fmla="*/ 0 w 780"/>
              <a:gd name="p0y12" fmla="*/ 480 h 780"/>
              <a:gd name="p0x13" fmla="*/ 0 w 780"/>
              <a:gd name="p0y13" fmla="*/ 300 h 780"/>
              <a:gd name="p0x14" fmla="*/ 0 w 780"/>
              <a:gd name="p0y14" fmla="*/ 134 h 780"/>
              <a:gd name="p0x15" fmla="*/ 134 w 780"/>
              <a:gd name="p0y15" fmla="*/ 0 h 780"/>
              <a:gd name="p0x16" fmla="*/ 30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4436421" y="1178243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24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24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3940892" y="1699260"/>
            <a:ext cx="1485976" cy="5972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创建监测方案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生成监测数据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3655142" y="2346960"/>
            <a:ext cx="2057476" cy="182103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  <a:spcAft>
                <a:spcPts val="420"/>
              </a:spcAft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根据案例概述信息，选择关键词创建监测方案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  <a:spcAft>
                <a:spcPts val="420"/>
              </a:spcAft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关键词类型：地点、人物、事件、谣言关键词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可多选组合，不同组合生成不同监测数据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2500" t="-7143" r="-12500" b="-7143"/>
          <a:stretch>
            <a:fillRect/>
          </a:stretch>
        </p:blipFill>
        <p:spPr>
          <a:xfrm>
            <a:off x="5976620" y="3714750"/>
            <a:ext cx="238125" cy="381000"/>
          </a:xfrm>
          <a:prstGeom prst="rect">
            <a:avLst/>
          </a:prstGeom>
        </p:spPr>
      </p:pic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7259955" y="1104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0 w 780"/>
              <a:gd name="p0y0" fmla="*/ 0 h 780"/>
              <a:gd name="p0x1" fmla="*/ 480 w 780"/>
              <a:gd name="p0y1" fmla="*/ 0 h 780"/>
              <a:gd name="p0x2" fmla="*/ 645 w 780"/>
              <a:gd name="p0y2" fmla="*/ 0 h 780"/>
              <a:gd name="p0x3" fmla="*/ 780 w 780"/>
              <a:gd name="p0y3" fmla="*/ 134 h 780"/>
              <a:gd name="p0x4" fmla="*/ 780 w 780"/>
              <a:gd name="p0y4" fmla="*/ 300 h 780"/>
              <a:gd name="p0x5" fmla="*/ 780 w 780"/>
              <a:gd name="p0y5" fmla="*/ 480 h 780"/>
              <a:gd name="p0x6" fmla="*/ 780 w 780"/>
              <a:gd name="p0y6" fmla="*/ 645 h 780"/>
              <a:gd name="p0x7" fmla="*/ 645 w 780"/>
              <a:gd name="p0y7" fmla="*/ 780 h 780"/>
              <a:gd name="p0x8" fmla="*/ 480 w 780"/>
              <a:gd name="p0y8" fmla="*/ 780 h 780"/>
              <a:gd name="p0x9" fmla="*/ 300 w 780"/>
              <a:gd name="p0y9" fmla="*/ 780 h 780"/>
              <a:gd name="p0x10" fmla="*/ 134 w 780"/>
              <a:gd name="p0y10" fmla="*/ 780 h 780"/>
              <a:gd name="p0x11" fmla="*/ 0 w 780"/>
              <a:gd name="p0y11" fmla="*/ 645 h 780"/>
              <a:gd name="p0x12" fmla="*/ 0 w 780"/>
              <a:gd name="p0y12" fmla="*/ 480 h 780"/>
              <a:gd name="p0x13" fmla="*/ 0 w 780"/>
              <a:gd name="p0y13" fmla="*/ 300 h 780"/>
              <a:gd name="p0x14" fmla="*/ 0 w 780"/>
              <a:gd name="p0y14" fmla="*/ 134 h 780"/>
              <a:gd name="p0x15" fmla="*/ 134 w 780"/>
              <a:gd name="p0y15" fmla="*/ 0 h 780"/>
              <a:gd name="p0x16" fmla="*/ 30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7260584" y="1178243"/>
            <a:ext cx="495004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24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24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6765055" y="1699260"/>
            <a:ext cx="1485976" cy="5972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监测数据纠错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04000"/>
              </a:lnSpc>
            </a:pPr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生成信息图表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6479305" y="2346960"/>
            <a:ext cx="2057553" cy="182103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  <a:spcAft>
                <a:spcPts val="420"/>
              </a:spcAft>
            </a:pP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查阅舆情信息列表，对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纠错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标签信息进行纠错</a:t>
            </a:r>
            <a:endParaRPr lang="zh-CN" altLang="en-US"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3000"/>
              </a:lnSpc>
              <a:spcAft>
                <a:spcPts val="420"/>
              </a:spcAft>
            </a:pPr>
            <a:r>
              <a:rPr sz="1350" b="1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三类纠错</a:t>
            </a: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：敏感纠错、谣言纠错、情感纠错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完成</a:t>
            </a:r>
            <a:r>
              <a:rPr lang="en-US" sz="1350" b="1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350" b="1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个纠错任务</a:t>
            </a: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后查看监测数据图表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2500" t="-7143" r="-12500" b="-7143"/>
          <a:stretch>
            <a:fillRect/>
          </a:stretch>
        </p:blipFill>
        <p:spPr>
          <a:xfrm>
            <a:off x="8801100" y="3714750"/>
            <a:ext cx="238125" cy="381000"/>
          </a:xfrm>
          <a:prstGeom prst="rect">
            <a:avLst/>
          </a:prstGeom>
        </p:spPr>
      </p:pic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10084435" y="1104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0 w 780"/>
              <a:gd name="p0y0" fmla="*/ 0 h 780"/>
              <a:gd name="p0x1" fmla="*/ 480 w 780"/>
              <a:gd name="p0y1" fmla="*/ 0 h 780"/>
              <a:gd name="p0x2" fmla="*/ 645 w 780"/>
              <a:gd name="p0y2" fmla="*/ 0 h 780"/>
              <a:gd name="p0x3" fmla="*/ 780 w 780"/>
              <a:gd name="p0y3" fmla="*/ 134 h 780"/>
              <a:gd name="p0x4" fmla="*/ 780 w 780"/>
              <a:gd name="p0y4" fmla="*/ 300 h 780"/>
              <a:gd name="p0x5" fmla="*/ 780 w 780"/>
              <a:gd name="p0y5" fmla="*/ 480 h 780"/>
              <a:gd name="p0x6" fmla="*/ 780 w 780"/>
              <a:gd name="p0y6" fmla="*/ 645 h 780"/>
              <a:gd name="p0x7" fmla="*/ 645 w 780"/>
              <a:gd name="p0y7" fmla="*/ 780 h 780"/>
              <a:gd name="p0x8" fmla="*/ 480 w 780"/>
              <a:gd name="p0y8" fmla="*/ 780 h 780"/>
              <a:gd name="p0x9" fmla="*/ 300 w 780"/>
              <a:gd name="p0y9" fmla="*/ 780 h 780"/>
              <a:gd name="p0x10" fmla="*/ 134 w 780"/>
              <a:gd name="p0y10" fmla="*/ 780 h 780"/>
              <a:gd name="p0x11" fmla="*/ 0 w 780"/>
              <a:gd name="p0y11" fmla="*/ 645 h 780"/>
              <a:gd name="p0x12" fmla="*/ 0 w 780"/>
              <a:gd name="p0y12" fmla="*/ 480 h 780"/>
              <a:gd name="p0x13" fmla="*/ 0 w 780"/>
              <a:gd name="p0y13" fmla="*/ 300 h 780"/>
              <a:gd name="p0x14" fmla="*/ 0 w 780"/>
              <a:gd name="p0y14" fmla="*/ 134 h 780"/>
              <a:gd name="p0x15" fmla="*/ 134 w 780"/>
              <a:gd name="p0y15" fmla="*/ 0 h 780"/>
              <a:gd name="p0x16" fmla="*/ 30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4545" t="-1613" r="-4545" b="-1613"/>
          <a:stretch>
            <a:fillRect/>
          </a:stretch>
        </p:blipFill>
        <p:spPr>
          <a:xfrm>
            <a:off x="10160635" y="1200150"/>
            <a:ext cx="342900" cy="3048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9817818" y="1699260"/>
            <a:ext cx="1028776" cy="5972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阶段成果</a:t>
            </a:r>
            <a:endParaRPr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04000"/>
              </a:lnSpc>
            </a:pPr>
            <a:r>
              <a:rPr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信息图表</a:t>
            </a:r>
            <a:endParaRPr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9303468" y="2346960"/>
            <a:ext cx="2057476" cy="127245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  <a:spcAft>
                <a:spcPts val="420"/>
              </a:spcAft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监测分析阶段完成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  <a:spcAft>
                <a:spcPts val="420"/>
              </a:spcAft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可视化展示舆情监测数据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为后续研判预警提供数据支撑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8" name="组合 47"/>
          <p:cNvGrpSpPr/>
          <p:nvPr/>
        </p:nvGrpSpPr>
        <p:grpSpPr>
          <a:xfrm>
            <a:off x="533400" y="381000"/>
            <a:ext cx="11125200" cy="457200"/>
            <a:chOff x="840" y="600"/>
            <a:chExt cx="17520" cy="720"/>
          </a:xfrm>
        </p:grpSpPr>
        <p:sp>
          <p:nvSpPr>
            <p:cNvPr id="3" name="任意多边形 2"/>
            <p:cNvSpPr/>
            <p:nvPr>
              <p:custDataLst>
                <p:tags r:id="rId1"/>
              </p:custDataLst>
            </p:nvPr>
          </p:nvSpPr>
          <p:spPr>
            <a:xfrm>
              <a:off x="840" y="600"/>
              <a:ext cx="17520" cy="720"/>
            </a:xfrm>
            <a:custGeom>
              <a:avLst/>
              <a:gdLst>
                <a:gd name="sw" fmla="*/ 1 w 17520"/>
                <a:gd name="sh" fmla="*/ 1 h 720"/>
                <a:gd name="mins" fmla="min sw sh"/>
                <a:gd name="dsw" fmla="+- 0 sw mins"/>
                <a:gd name="dsh" fmla="+- 0 sh mins"/>
                <a:gd name="p0x0" fmla="*/ 0 w 17520"/>
                <a:gd name="p0y0" fmla="*/ 0 h 720"/>
                <a:gd name="p0x1" fmla="*/ 17520 w 17520"/>
                <a:gd name="p0y1" fmla="*/ 0 h 720"/>
                <a:gd name="p0x2" fmla="*/ 17520 w 17520"/>
                <a:gd name="p0y2" fmla="*/ 720 h 720"/>
                <a:gd name="p0x3" fmla="*/ 0 w 17520"/>
                <a:gd name="p0y3" fmla="*/ 720 h 720"/>
                <a:gd name="p0x4" fmla="*/ 0 w 17520"/>
                <a:gd name="p0y4" fmla="*/ 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840" y="600"/>
              <a:ext cx="60" cy="720"/>
            </a:xfrm>
            <a:custGeom>
              <a:avLst/>
              <a:gdLst>
                <a:gd name="sw" fmla="*/ 1 w 60"/>
                <a:gd name="sh" fmla="*/ 1 h 720"/>
                <a:gd name="mins" fmla="min sw sh"/>
                <a:gd name="dsw" fmla="+- 0 sw mins"/>
                <a:gd name="dsh" fmla="+- 0 sh mins"/>
                <a:gd name="p0x0" fmla="*/ 0 w 60"/>
                <a:gd name="p0y0" fmla="*/ 720 h 720"/>
                <a:gd name="p0x1" fmla="*/ 0 w 60"/>
                <a:gd name="p0y1" fmla="*/ 0 h 720"/>
                <a:gd name="p0x2" fmla="*/ 60 w 60"/>
                <a:gd name="p0y2" fmla="*/ 0 h 720"/>
                <a:gd name="p0x3" fmla="*/ 60 w 60"/>
                <a:gd name="p0y3" fmla="*/ 720 h 720"/>
                <a:gd name="p0x4" fmla="*/ 0 w 60"/>
                <a:gd name="p0y4" fmla="*/ 72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BBC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04850" y="357188"/>
            <a:ext cx="109537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实验步骤：会商研判阶段（步骤</a:t>
            </a:r>
            <a:r>
              <a:rPr lang="en-US" altLang="zh-CN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4-8</a:t>
            </a:r>
            <a:r>
              <a:rPr lang="zh-CN" altLang="en-US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）</a:t>
            </a:r>
            <a:endParaRPr lang="zh-CN" altLang="en-US" sz="3000" b="1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1245235" y="11811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90 w 780"/>
              <a:gd name="p0y0" fmla="*/ 0 h 780"/>
              <a:gd name="p0x1" fmla="*/ 605 w 780"/>
              <a:gd name="p0y1" fmla="*/ 0 h 780"/>
              <a:gd name="p0x2" fmla="*/ 780 w 780"/>
              <a:gd name="p0y2" fmla="*/ 174 h 780"/>
              <a:gd name="p0x3" fmla="*/ 780 w 780"/>
              <a:gd name="p0y3" fmla="*/ 390 h 780"/>
              <a:gd name="p0x4" fmla="*/ 780 w 780"/>
              <a:gd name="p0y4" fmla="*/ 605 h 780"/>
              <a:gd name="p0x5" fmla="*/ 605 w 780"/>
              <a:gd name="p0y5" fmla="*/ 780 h 780"/>
              <a:gd name="p0x6" fmla="*/ 390 w 780"/>
              <a:gd name="p0y6" fmla="*/ 780 h 780"/>
              <a:gd name="p0x7" fmla="*/ 174 w 780"/>
              <a:gd name="p0y7" fmla="*/ 780 h 780"/>
              <a:gd name="p0x8" fmla="*/ 0 w 780"/>
              <a:gd name="p0y8" fmla="*/ 605 h 780"/>
              <a:gd name="p0x9" fmla="*/ 0 w 780"/>
              <a:gd name="p0y9" fmla="*/ 390 h 780"/>
              <a:gd name="p0x10" fmla="*/ 0 w 780"/>
              <a:gd name="p0y10" fmla="*/ 174 h 780"/>
              <a:gd name="p0x11" fmla="*/ 174 w 780"/>
              <a:gd name="p0y11" fmla="*/ 0 h 780"/>
              <a:gd name="p0x12" fmla="*/ 390 w 780"/>
              <a:gd name="p0y12" fmla="*/ 0 h 7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245994" y="1226344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26741" y="177641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选择参会人员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55291" y="2093595"/>
            <a:ext cx="16764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进入研判会议室，选择舆情事件相关涉事单位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17191" y="2619261"/>
            <a:ext cx="17526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选中后座位出现人物及单位桌签，选错可取消重选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655291" y="3144917"/>
            <a:ext cx="16764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参会人员数量不限，座位可选满或不选满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2491759" y="35885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3546475" y="11811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90 w 780"/>
              <a:gd name="p0y0" fmla="*/ 0 h 780"/>
              <a:gd name="p0x1" fmla="*/ 605 w 780"/>
              <a:gd name="p0y1" fmla="*/ 0 h 780"/>
              <a:gd name="p0x2" fmla="*/ 780 w 780"/>
              <a:gd name="p0y2" fmla="*/ 174 h 780"/>
              <a:gd name="p0x3" fmla="*/ 780 w 780"/>
              <a:gd name="p0y3" fmla="*/ 390 h 780"/>
              <a:gd name="p0x4" fmla="*/ 780 w 780"/>
              <a:gd name="p0y4" fmla="*/ 605 h 780"/>
              <a:gd name="p0x5" fmla="*/ 605 w 780"/>
              <a:gd name="p0y5" fmla="*/ 780 h 780"/>
              <a:gd name="p0x6" fmla="*/ 390 w 780"/>
              <a:gd name="p0y6" fmla="*/ 780 h 780"/>
              <a:gd name="p0x7" fmla="*/ 174 w 780"/>
              <a:gd name="p0y7" fmla="*/ 780 h 780"/>
              <a:gd name="p0x8" fmla="*/ 0 w 780"/>
              <a:gd name="p0y8" fmla="*/ 605 h 780"/>
              <a:gd name="p0x9" fmla="*/ 0 w 780"/>
              <a:gd name="p0y9" fmla="*/ 390 h 780"/>
              <a:gd name="p0x10" fmla="*/ 0 w 780"/>
              <a:gd name="p0y10" fmla="*/ 174 h 780"/>
              <a:gd name="p0x11" fmla="*/ 174 w 780"/>
              <a:gd name="p0y11" fmla="*/ 0 h 780"/>
              <a:gd name="p0x12" fmla="*/ 390 w 780"/>
              <a:gd name="p0y12" fmla="*/ 0 h 7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47253" y="1226344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128001" y="177641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概括舆情事件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2956551" y="2093595"/>
            <a:ext cx="16764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学生作为舆情分析师输入姓名，查看概述文字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108951" y="2619261"/>
            <a:ext cx="1371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（伴有语音诵读）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2970838" y="2901134"/>
            <a:ext cx="1647825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可点击</a:t>
            </a:r>
            <a:r>
              <a:rPr lang="en-US" altLang="zh-CN"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跳过</a:t>
            </a:r>
            <a:r>
              <a:rPr lang="en-US" altLang="zh-CN"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直接查看完整文字</a:t>
            </a:r>
            <a:endParaRPr lang="zh-CN" altLang="en-US"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793009" y="35885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5848350" y="11811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90 w 780"/>
              <a:gd name="p0y0" fmla="*/ 0 h 780"/>
              <a:gd name="p0x1" fmla="*/ 605 w 780"/>
              <a:gd name="p0y1" fmla="*/ 0 h 780"/>
              <a:gd name="p0x2" fmla="*/ 780 w 780"/>
              <a:gd name="p0y2" fmla="*/ 174 h 780"/>
              <a:gd name="p0x3" fmla="*/ 780 w 780"/>
              <a:gd name="p0y3" fmla="*/ 390 h 780"/>
              <a:gd name="p0x4" fmla="*/ 780 w 780"/>
              <a:gd name="p0y4" fmla="*/ 605 h 780"/>
              <a:gd name="p0x5" fmla="*/ 605 w 780"/>
              <a:gd name="p0y5" fmla="*/ 780 h 780"/>
              <a:gd name="p0x6" fmla="*/ 390 w 780"/>
              <a:gd name="p0y6" fmla="*/ 780 h 780"/>
              <a:gd name="p0x7" fmla="*/ 174 w 780"/>
              <a:gd name="p0y7" fmla="*/ 780 h 780"/>
              <a:gd name="p0x8" fmla="*/ 0 w 780"/>
              <a:gd name="p0y8" fmla="*/ 605 h 780"/>
              <a:gd name="p0x9" fmla="*/ 0 w 780"/>
              <a:gd name="p0y9" fmla="*/ 390 h 780"/>
              <a:gd name="p0x10" fmla="*/ 0 w 780"/>
              <a:gd name="p0y10" fmla="*/ 174 h 780"/>
              <a:gd name="p0x11" fmla="*/ 174 w 780"/>
              <a:gd name="p0y11" fmla="*/ 0 h 780"/>
              <a:gd name="p0x12" fmla="*/ 390 w 780"/>
              <a:gd name="p0y12" fmla="*/ 0 h 7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5848502" y="1226344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5334000" y="1776413"/>
            <a:ext cx="1524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四维度研判舆情事件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5428615" y="2343150"/>
            <a:ext cx="419100" cy="252095"/>
          </a:xfrm>
          <a:custGeom>
            <a:avLst/>
            <a:gdLst>
              <a:gd name="sw" fmla="*/ 1 w 660"/>
              <a:gd name="sh" fmla="*/ 1 h 397"/>
              <a:gd name="mins" fmla="min sw sh"/>
              <a:gd name="dsw" fmla="+- 0 sw mins"/>
              <a:gd name="dsh" fmla="+- 0 sh mins"/>
              <a:gd name="p0x0" fmla="*/ 180 w 660"/>
              <a:gd name="p0y0" fmla="*/ 0 h 397"/>
              <a:gd name="p0x1" fmla="*/ 480 w 660"/>
              <a:gd name="p0y1" fmla="*/ 0 h 397"/>
              <a:gd name="p0x2" fmla="*/ 579 w 660"/>
              <a:gd name="p0y2" fmla="*/ 0 h 397"/>
              <a:gd name="p0x3" fmla="*/ 660 w 660"/>
              <a:gd name="p0y3" fmla="*/ 80 h 397"/>
              <a:gd name="p0x4" fmla="*/ 660 w 660"/>
              <a:gd name="p0y4" fmla="*/ 180 h 397"/>
              <a:gd name="p0x5" fmla="*/ 660 w 660"/>
              <a:gd name="p0y5" fmla="*/ 217 h 397"/>
              <a:gd name="p0x6" fmla="*/ 660 w 660"/>
              <a:gd name="p0y6" fmla="*/ 316 h 397"/>
              <a:gd name="p0x7" fmla="*/ 579 w 660"/>
              <a:gd name="p0y7" fmla="*/ 397 h 397"/>
              <a:gd name="p0x8" fmla="*/ 480 w 660"/>
              <a:gd name="p0y8" fmla="*/ 397 h 397"/>
              <a:gd name="p0x9" fmla="*/ 180 w 660"/>
              <a:gd name="p0y9" fmla="*/ 397 h 397"/>
              <a:gd name="p0x10" fmla="*/ 80 w 660"/>
              <a:gd name="p0y10" fmla="*/ 397 h 397"/>
              <a:gd name="p0x11" fmla="*/ 0 w 660"/>
              <a:gd name="p0y11" fmla="*/ 316 h 397"/>
              <a:gd name="p0x12" fmla="*/ 0 w 660"/>
              <a:gd name="p0y12" fmla="*/ 217 h 397"/>
              <a:gd name="p0x13" fmla="*/ 0 w 660"/>
              <a:gd name="p0y13" fmla="*/ 180 h 397"/>
              <a:gd name="p0x14" fmla="*/ 0 w 660"/>
              <a:gd name="p0y14" fmla="*/ 80 h 397"/>
              <a:gd name="p0x15" fmla="*/ 80 w 660"/>
              <a:gd name="p0y15" fmla="*/ 0 h 397"/>
              <a:gd name="p0x16" fmla="*/ 180 w 660"/>
              <a:gd name="p0y16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5438699" y="2381250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3C6E21"/>
                </a:solidFill>
                <a:latin typeface="微软雅黑" panose="020B0503020204020204" charset="-122"/>
                <a:ea typeface="微软雅黑" panose="020B0503020204020204" charset="-122"/>
              </a:rPr>
              <a:t>定性</a:t>
            </a:r>
            <a:endParaRPr sz="1050">
              <a:solidFill>
                <a:srgbClr val="3C6E2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5886450" y="2343150"/>
            <a:ext cx="419100" cy="252095"/>
          </a:xfrm>
          <a:custGeom>
            <a:avLst/>
            <a:gdLst>
              <a:gd name="sw" fmla="*/ 1 w 660"/>
              <a:gd name="sh" fmla="*/ 1 h 397"/>
              <a:gd name="mins" fmla="min sw sh"/>
              <a:gd name="dsw" fmla="+- 0 sw mins"/>
              <a:gd name="dsh" fmla="+- 0 sh mins"/>
              <a:gd name="p0x0" fmla="*/ 180 w 660"/>
              <a:gd name="p0y0" fmla="*/ 0 h 397"/>
              <a:gd name="p0x1" fmla="*/ 480 w 660"/>
              <a:gd name="p0y1" fmla="*/ 0 h 397"/>
              <a:gd name="p0x2" fmla="*/ 579 w 660"/>
              <a:gd name="p0y2" fmla="*/ 0 h 397"/>
              <a:gd name="p0x3" fmla="*/ 660 w 660"/>
              <a:gd name="p0y3" fmla="*/ 80 h 397"/>
              <a:gd name="p0x4" fmla="*/ 660 w 660"/>
              <a:gd name="p0y4" fmla="*/ 180 h 397"/>
              <a:gd name="p0x5" fmla="*/ 660 w 660"/>
              <a:gd name="p0y5" fmla="*/ 217 h 397"/>
              <a:gd name="p0x6" fmla="*/ 660 w 660"/>
              <a:gd name="p0y6" fmla="*/ 316 h 397"/>
              <a:gd name="p0x7" fmla="*/ 579 w 660"/>
              <a:gd name="p0y7" fmla="*/ 397 h 397"/>
              <a:gd name="p0x8" fmla="*/ 480 w 660"/>
              <a:gd name="p0y8" fmla="*/ 397 h 397"/>
              <a:gd name="p0x9" fmla="*/ 180 w 660"/>
              <a:gd name="p0y9" fmla="*/ 397 h 397"/>
              <a:gd name="p0x10" fmla="*/ 80 w 660"/>
              <a:gd name="p0y10" fmla="*/ 397 h 397"/>
              <a:gd name="p0x11" fmla="*/ 0 w 660"/>
              <a:gd name="p0y11" fmla="*/ 316 h 397"/>
              <a:gd name="p0x12" fmla="*/ 0 w 660"/>
              <a:gd name="p0y12" fmla="*/ 217 h 397"/>
              <a:gd name="p0x13" fmla="*/ 0 w 660"/>
              <a:gd name="p0y13" fmla="*/ 180 h 397"/>
              <a:gd name="p0x14" fmla="*/ 0 w 660"/>
              <a:gd name="p0y14" fmla="*/ 80 h 397"/>
              <a:gd name="p0x15" fmla="*/ 80 w 660"/>
              <a:gd name="p0y15" fmla="*/ 0 h 397"/>
              <a:gd name="p0x16" fmla="*/ 180 w 660"/>
              <a:gd name="p0y16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5895975" y="2381250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3C6E21"/>
                </a:solidFill>
                <a:latin typeface="微软雅黑" panose="020B0503020204020204" charset="-122"/>
                <a:ea typeface="微软雅黑" panose="020B0503020204020204" charset="-122"/>
              </a:rPr>
              <a:t>定量</a:t>
            </a:r>
            <a:endParaRPr sz="1050">
              <a:solidFill>
                <a:srgbClr val="3C6E2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6343650" y="2343150"/>
            <a:ext cx="419100" cy="252095"/>
          </a:xfrm>
          <a:custGeom>
            <a:avLst/>
            <a:gdLst>
              <a:gd name="sw" fmla="*/ 1 w 660"/>
              <a:gd name="sh" fmla="*/ 1 h 397"/>
              <a:gd name="mins" fmla="min sw sh"/>
              <a:gd name="dsw" fmla="+- 0 sw mins"/>
              <a:gd name="dsh" fmla="+- 0 sh mins"/>
              <a:gd name="p0x0" fmla="*/ 180 w 660"/>
              <a:gd name="p0y0" fmla="*/ 0 h 397"/>
              <a:gd name="p0x1" fmla="*/ 480 w 660"/>
              <a:gd name="p0y1" fmla="*/ 0 h 397"/>
              <a:gd name="p0x2" fmla="*/ 579 w 660"/>
              <a:gd name="p0y2" fmla="*/ 0 h 397"/>
              <a:gd name="p0x3" fmla="*/ 660 w 660"/>
              <a:gd name="p0y3" fmla="*/ 80 h 397"/>
              <a:gd name="p0x4" fmla="*/ 660 w 660"/>
              <a:gd name="p0y4" fmla="*/ 180 h 397"/>
              <a:gd name="p0x5" fmla="*/ 660 w 660"/>
              <a:gd name="p0y5" fmla="*/ 217 h 397"/>
              <a:gd name="p0x6" fmla="*/ 660 w 660"/>
              <a:gd name="p0y6" fmla="*/ 316 h 397"/>
              <a:gd name="p0x7" fmla="*/ 579 w 660"/>
              <a:gd name="p0y7" fmla="*/ 397 h 397"/>
              <a:gd name="p0x8" fmla="*/ 480 w 660"/>
              <a:gd name="p0y8" fmla="*/ 397 h 397"/>
              <a:gd name="p0x9" fmla="*/ 180 w 660"/>
              <a:gd name="p0y9" fmla="*/ 397 h 397"/>
              <a:gd name="p0x10" fmla="*/ 80 w 660"/>
              <a:gd name="p0y10" fmla="*/ 397 h 397"/>
              <a:gd name="p0x11" fmla="*/ 0 w 660"/>
              <a:gd name="p0y11" fmla="*/ 316 h 397"/>
              <a:gd name="p0x12" fmla="*/ 0 w 660"/>
              <a:gd name="p0y12" fmla="*/ 217 h 397"/>
              <a:gd name="p0x13" fmla="*/ 0 w 660"/>
              <a:gd name="p0y13" fmla="*/ 180 h 397"/>
              <a:gd name="p0x14" fmla="*/ 0 w 660"/>
              <a:gd name="p0y14" fmla="*/ 80 h 397"/>
              <a:gd name="p0x15" fmla="*/ 80 w 660"/>
              <a:gd name="p0y15" fmla="*/ 0 h 397"/>
              <a:gd name="p0x16" fmla="*/ 180 w 660"/>
              <a:gd name="p0y16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6353251" y="2381250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3C6E21"/>
                </a:solidFill>
                <a:latin typeface="微软雅黑" panose="020B0503020204020204" charset="-122"/>
                <a:ea typeface="微软雅黑" panose="020B0503020204020204" charset="-122"/>
              </a:rPr>
              <a:t>定向</a:t>
            </a:r>
            <a:endParaRPr sz="1050">
              <a:solidFill>
                <a:srgbClr val="3C6E2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5753100" y="2633345"/>
            <a:ext cx="685800" cy="252730"/>
          </a:xfrm>
          <a:custGeom>
            <a:avLst/>
            <a:gdLst>
              <a:gd name="sw" fmla="*/ 1 w 1080"/>
              <a:gd name="sh" fmla="*/ 1 h 397"/>
              <a:gd name="mins" fmla="min sw sh"/>
              <a:gd name="dsw" fmla="+- 0 sw mins"/>
              <a:gd name="dsh" fmla="+- 0 sh mins"/>
              <a:gd name="p0x0" fmla="*/ 180 w 1080"/>
              <a:gd name="p0y0" fmla="*/ 0 h 397"/>
              <a:gd name="p0x1" fmla="*/ 900 w 1080"/>
              <a:gd name="p0y1" fmla="*/ 0 h 397"/>
              <a:gd name="p0x2" fmla="*/ 999 w 1080"/>
              <a:gd name="p0y2" fmla="*/ 0 h 397"/>
              <a:gd name="p0x3" fmla="*/ 1080 w 1080"/>
              <a:gd name="p0y3" fmla="*/ 80 h 397"/>
              <a:gd name="p0x4" fmla="*/ 1080 w 1080"/>
              <a:gd name="p0y4" fmla="*/ 180 h 397"/>
              <a:gd name="p0x5" fmla="*/ 1080 w 1080"/>
              <a:gd name="p0y5" fmla="*/ 217 h 397"/>
              <a:gd name="p0x6" fmla="*/ 1080 w 1080"/>
              <a:gd name="p0y6" fmla="*/ 316 h 397"/>
              <a:gd name="p0x7" fmla="*/ 999 w 1080"/>
              <a:gd name="p0y7" fmla="*/ 397 h 397"/>
              <a:gd name="p0x8" fmla="*/ 900 w 1080"/>
              <a:gd name="p0y8" fmla="*/ 397 h 397"/>
              <a:gd name="p0x9" fmla="*/ 180 w 1080"/>
              <a:gd name="p0y9" fmla="*/ 397 h 397"/>
              <a:gd name="p0x10" fmla="*/ 80 w 1080"/>
              <a:gd name="p0y10" fmla="*/ 397 h 397"/>
              <a:gd name="p0x11" fmla="*/ 0 w 1080"/>
              <a:gd name="p0y11" fmla="*/ 316 h 397"/>
              <a:gd name="p0x12" fmla="*/ 0 w 1080"/>
              <a:gd name="p0y12" fmla="*/ 217 h 397"/>
              <a:gd name="p0x13" fmla="*/ 0 w 1080"/>
              <a:gd name="p0y13" fmla="*/ 180 h 397"/>
              <a:gd name="p0x14" fmla="*/ 0 w 1080"/>
              <a:gd name="p0y14" fmla="*/ 80 h 397"/>
              <a:gd name="p0x15" fmla="*/ 80 w 1080"/>
              <a:gd name="p0y15" fmla="*/ 0 h 397"/>
              <a:gd name="p0x16" fmla="*/ 180 w 1080"/>
              <a:gd name="p0y16" fmla="*/ 0 h 3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5762625" y="2671763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3C6E21"/>
                </a:solidFill>
                <a:latin typeface="微软雅黑" panose="020B0503020204020204" charset="-122"/>
                <a:ea typeface="微软雅黑" panose="020B0503020204020204" charset="-122"/>
              </a:rPr>
              <a:t>处置建议</a:t>
            </a:r>
            <a:endParaRPr sz="1050">
              <a:solidFill>
                <a:srgbClr val="3C6E2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5257800" y="2950845"/>
            <a:ext cx="16764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根据参会人员提问，在文本框中输入分析内容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5257800" y="3476511"/>
            <a:ext cx="16764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回答时会议室屏幕信息图表放大供参考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5257800" y="4002167"/>
            <a:ext cx="16764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所有问题完成后系统自动生成会议纪要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7094268" y="35885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8149590" y="11811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90 w 780"/>
              <a:gd name="p0y0" fmla="*/ 0 h 780"/>
              <a:gd name="p0x1" fmla="*/ 605 w 780"/>
              <a:gd name="p0y1" fmla="*/ 0 h 780"/>
              <a:gd name="p0x2" fmla="*/ 780 w 780"/>
              <a:gd name="p0y2" fmla="*/ 174 h 780"/>
              <a:gd name="p0x3" fmla="*/ 780 w 780"/>
              <a:gd name="p0y3" fmla="*/ 390 h 780"/>
              <a:gd name="p0x4" fmla="*/ 780 w 780"/>
              <a:gd name="p0y4" fmla="*/ 605 h 780"/>
              <a:gd name="p0x5" fmla="*/ 605 w 780"/>
              <a:gd name="p0y5" fmla="*/ 780 h 780"/>
              <a:gd name="p0x6" fmla="*/ 390 w 780"/>
              <a:gd name="p0y6" fmla="*/ 780 h 780"/>
              <a:gd name="p0x7" fmla="*/ 174 w 780"/>
              <a:gd name="p0y7" fmla="*/ 780 h 780"/>
              <a:gd name="p0x8" fmla="*/ 0 w 780"/>
              <a:gd name="p0y8" fmla="*/ 605 h 780"/>
              <a:gd name="p0x9" fmla="*/ 0 w 780"/>
              <a:gd name="p0y9" fmla="*/ 390 h 780"/>
              <a:gd name="p0x10" fmla="*/ 0 w 780"/>
              <a:gd name="p0y10" fmla="*/ 174 h 780"/>
              <a:gd name="p0x11" fmla="*/ 174 w 780"/>
              <a:gd name="p0y11" fmla="*/ 0 h 780"/>
              <a:gd name="p0x12" fmla="*/ 390 w 780"/>
              <a:gd name="p0y12" fmla="*/ 0 h 7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8149761" y="1226344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7540009" y="1776413"/>
            <a:ext cx="1714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提交舆情分析报告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7559059" y="2093595"/>
            <a:ext cx="16764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按报告模块要求分别完成内容输入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7559059" y="2619261"/>
            <a:ext cx="16764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文字部分可复制粘贴会议纪要或直接输入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7559059" y="3144917"/>
            <a:ext cx="1676477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图表部分可从图表库复制到相应位置，亦可删除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9"/>
            </p:custDataLst>
          </p:nvPr>
        </p:nvSpPr>
        <p:spPr>
          <a:xfrm>
            <a:off x="9395517" y="35885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0"/>
            </p:custDataLst>
          </p:nvPr>
        </p:nvSpPr>
        <p:spPr>
          <a:xfrm>
            <a:off x="10450830" y="11811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90 w 780"/>
              <a:gd name="p0y0" fmla="*/ 0 h 780"/>
              <a:gd name="p0x1" fmla="*/ 605 w 780"/>
              <a:gd name="p0y1" fmla="*/ 0 h 780"/>
              <a:gd name="p0x2" fmla="*/ 780 w 780"/>
              <a:gd name="p0y2" fmla="*/ 174 h 780"/>
              <a:gd name="p0x3" fmla="*/ 780 w 780"/>
              <a:gd name="p0y3" fmla="*/ 390 h 780"/>
              <a:gd name="p0x4" fmla="*/ 780 w 780"/>
              <a:gd name="p0y4" fmla="*/ 605 h 780"/>
              <a:gd name="p0x5" fmla="*/ 605 w 780"/>
              <a:gd name="p0y5" fmla="*/ 780 h 780"/>
              <a:gd name="p0x6" fmla="*/ 390 w 780"/>
              <a:gd name="p0y6" fmla="*/ 780 h 780"/>
              <a:gd name="p0x7" fmla="*/ 174 w 780"/>
              <a:gd name="p0y7" fmla="*/ 780 h 780"/>
              <a:gd name="p0x8" fmla="*/ 0 w 780"/>
              <a:gd name="p0y8" fmla="*/ 605 h 780"/>
              <a:gd name="p0x9" fmla="*/ 0 w 780"/>
              <a:gd name="p0y9" fmla="*/ 390 h 780"/>
              <a:gd name="p0x10" fmla="*/ 0 w 780"/>
              <a:gd name="p0y10" fmla="*/ 174 h 780"/>
              <a:gd name="p0x11" fmla="*/ 174 w 780"/>
              <a:gd name="p0y11" fmla="*/ 0 h 780"/>
              <a:gd name="p0x12" fmla="*/ 390 w 780"/>
              <a:gd name="p0y12" fmla="*/ 0 h 7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1"/>
            </p:custDataLst>
          </p:nvPr>
        </p:nvSpPr>
        <p:spPr>
          <a:xfrm>
            <a:off x="10451011" y="1226344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8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2"/>
            </p:custDataLst>
          </p:nvPr>
        </p:nvSpPr>
        <p:spPr>
          <a:xfrm>
            <a:off x="9936508" y="1776413"/>
            <a:ext cx="1524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查看成绩确定是否重做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3"/>
            </p:custDataLst>
          </p:nvPr>
        </p:nvSpPr>
        <p:spPr>
          <a:xfrm>
            <a:off x="9822208" y="2331720"/>
            <a:ext cx="17526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76200"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查看舆情监测、会商研判、提交报告三部分分数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4"/>
            </p:custDataLst>
          </p:nvPr>
        </p:nvSpPr>
        <p:spPr>
          <a:xfrm>
            <a:off x="9860308" y="2857386"/>
            <a:ext cx="1676476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决定进入下一步或重新进行本模块实验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6" name="组合 35"/>
          <p:cNvGrpSpPr/>
          <p:nvPr/>
        </p:nvGrpSpPr>
        <p:grpSpPr>
          <a:xfrm>
            <a:off x="533400" y="381000"/>
            <a:ext cx="11125200" cy="457200"/>
            <a:chOff x="840" y="600"/>
            <a:chExt cx="17520" cy="720"/>
          </a:xfrm>
        </p:grpSpPr>
        <p:sp>
          <p:nvSpPr>
            <p:cNvPr id="3" name="任意多边形 2"/>
            <p:cNvSpPr/>
            <p:nvPr>
              <p:custDataLst>
                <p:tags r:id="rId1"/>
              </p:custDataLst>
            </p:nvPr>
          </p:nvSpPr>
          <p:spPr>
            <a:xfrm>
              <a:off x="840" y="600"/>
              <a:ext cx="17520" cy="720"/>
            </a:xfrm>
            <a:custGeom>
              <a:avLst/>
              <a:gdLst>
                <a:gd name="sw" fmla="*/ 1 w 17520"/>
                <a:gd name="sh" fmla="*/ 1 h 720"/>
                <a:gd name="mins" fmla="min sw sh"/>
                <a:gd name="dsw" fmla="+- 0 sw mins"/>
                <a:gd name="dsh" fmla="+- 0 sh mins"/>
                <a:gd name="p0x0" fmla="*/ 0 w 17520"/>
                <a:gd name="p0y0" fmla="*/ 0 h 720"/>
                <a:gd name="p0x1" fmla="*/ 17520 w 17520"/>
                <a:gd name="p0y1" fmla="*/ 0 h 720"/>
                <a:gd name="p0x2" fmla="*/ 17520 w 17520"/>
                <a:gd name="p0y2" fmla="*/ 720 h 720"/>
                <a:gd name="p0x3" fmla="*/ 0 w 17520"/>
                <a:gd name="p0y3" fmla="*/ 720 h 720"/>
                <a:gd name="p0x4" fmla="*/ 0 w 17520"/>
                <a:gd name="p0y4" fmla="*/ 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840" y="600"/>
              <a:ext cx="60" cy="720"/>
            </a:xfrm>
            <a:custGeom>
              <a:avLst/>
              <a:gdLst>
                <a:gd name="sw" fmla="*/ 1 w 60"/>
                <a:gd name="sh" fmla="*/ 1 h 720"/>
                <a:gd name="mins" fmla="min sw sh"/>
                <a:gd name="dsw" fmla="+- 0 sw mins"/>
                <a:gd name="dsh" fmla="+- 0 sh mins"/>
                <a:gd name="p0x0" fmla="*/ 0 w 60"/>
                <a:gd name="p0y0" fmla="*/ 720 h 720"/>
                <a:gd name="p0x1" fmla="*/ 0 w 60"/>
                <a:gd name="p0y1" fmla="*/ 0 h 720"/>
                <a:gd name="p0x2" fmla="*/ 60 w 60"/>
                <a:gd name="p0y2" fmla="*/ 0 h 720"/>
                <a:gd name="p0x3" fmla="*/ 60 w 60"/>
                <a:gd name="p0y3" fmla="*/ 720 h 720"/>
                <a:gd name="p0x4" fmla="*/ 0 w 60"/>
                <a:gd name="p0y4" fmla="*/ 72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BBC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04850" y="357188"/>
            <a:ext cx="109537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实验步骤：处置引导阶段（步骤</a:t>
            </a:r>
            <a:r>
              <a:rPr lang="en-US" altLang="zh-CN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9-13</a:t>
            </a:r>
            <a:r>
              <a:rPr lang="zh-CN" altLang="en-US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）</a:t>
            </a:r>
            <a:endParaRPr lang="zh-CN" altLang="en-US" sz="3000" b="1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1287145" y="110490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337815" y="1195388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9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87682" y="173831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选择辟谣要素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40032" y="2055495"/>
            <a:ext cx="1828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选择发布时间、发布主体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40032" y="2337378"/>
            <a:ext cx="1828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平台：微博、微信、官网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537441" y="36647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3557905" y="110490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5355" y="1195388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158423" y="173831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输入辟谣内容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063173" y="2055495"/>
            <a:ext cx="1524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在文本框输入并提交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2986973" y="2337378"/>
            <a:ext cx="1676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系统生成平台风格内容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808191" y="36647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5828665" y="110490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5796106" y="1195388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5429174" y="173831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删除不当言论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5257724" y="2055495"/>
            <a:ext cx="1676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依据安全保护管理办法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5333924" y="2337378"/>
            <a:ext cx="1524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选出并删除不当言论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7078932" y="36647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8099425" y="110490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8066846" y="1195388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7699915" y="173831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修改新闻通稿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7604665" y="2055495"/>
            <a:ext cx="1524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点击空白框选择选项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7680865" y="2337378"/>
            <a:ext cx="1371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系统诵读正确通稿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9349683" y="36647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10370185" y="110490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BC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10337597" y="1195388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9970665" y="173831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回答记者提问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10104015" y="2055495"/>
            <a:ext cx="1066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记者提出问题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9951615" y="2337378"/>
            <a:ext cx="1371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选择正确回答选项</a:t>
            </a:r>
            <a:endParaRPr sz="120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1" name="组合 30"/>
          <p:cNvGrpSpPr/>
          <p:nvPr/>
        </p:nvGrpSpPr>
        <p:grpSpPr>
          <a:xfrm>
            <a:off x="533400" y="381000"/>
            <a:ext cx="11125200" cy="457200"/>
            <a:chOff x="840" y="600"/>
            <a:chExt cx="17520" cy="720"/>
          </a:xfrm>
        </p:grpSpPr>
        <p:sp>
          <p:nvSpPr>
            <p:cNvPr id="3" name="任意多边形 2"/>
            <p:cNvSpPr/>
            <p:nvPr>
              <p:custDataLst>
                <p:tags r:id="rId1"/>
              </p:custDataLst>
            </p:nvPr>
          </p:nvSpPr>
          <p:spPr>
            <a:xfrm>
              <a:off x="840" y="600"/>
              <a:ext cx="17520" cy="720"/>
            </a:xfrm>
            <a:custGeom>
              <a:avLst/>
              <a:gdLst>
                <a:gd name="sw" fmla="*/ 1 w 17520"/>
                <a:gd name="sh" fmla="*/ 1 h 720"/>
                <a:gd name="mins" fmla="min sw sh"/>
                <a:gd name="dsw" fmla="+- 0 sw mins"/>
                <a:gd name="dsh" fmla="+- 0 sh mins"/>
                <a:gd name="p0x0" fmla="*/ 0 w 17520"/>
                <a:gd name="p0y0" fmla="*/ 0 h 720"/>
                <a:gd name="p0x1" fmla="*/ 17520 w 17520"/>
                <a:gd name="p0y1" fmla="*/ 0 h 720"/>
                <a:gd name="p0x2" fmla="*/ 17520 w 17520"/>
                <a:gd name="p0y2" fmla="*/ 720 h 720"/>
                <a:gd name="p0x3" fmla="*/ 0 w 17520"/>
                <a:gd name="p0y3" fmla="*/ 720 h 720"/>
                <a:gd name="p0x4" fmla="*/ 0 w 17520"/>
                <a:gd name="p0y4" fmla="*/ 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840" y="600"/>
              <a:ext cx="60" cy="720"/>
            </a:xfrm>
            <a:custGeom>
              <a:avLst/>
              <a:gdLst>
                <a:gd name="sw" fmla="*/ 1 w 60"/>
                <a:gd name="sh" fmla="*/ 1 h 720"/>
                <a:gd name="mins" fmla="min sw sh"/>
                <a:gd name="dsw" fmla="+- 0 sw mins"/>
                <a:gd name="dsh" fmla="+- 0 sh mins"/>
                <a:gd name="p0x0" fmla="*/ 0 w 60"/>
                <a:gd name="p0y0" fmla="*/ 720 h 720"/>
                <a:gd name="p0x1" fmla="*/ 0 w 60"/>
                <a:gd name="p0y1" fmla="*/ 0 h 720"/>
                <a:gd name="p0x2" fmla="*/ 60 w 60"/>
                <a:gd name="p0y2" fmla="*/ 0 h 720"/>
                <a:gd name="p0x3" fmla="*/ 60 w 60"/>
                <a:gd name="p0y3" fmla="*/ 720 h 720"/>
                <a:gd name="p0x4" fmla="*/ 0 w 60"/>
                <a:gd name="p0y4" fmla="*/ 72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BBC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04850" y="357188"/>
            <a:ext cx="109537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实验步骤：评论引导与总结（步骤</a:t>
            </a:r>
            <a:r>
              <a:rPr lang="en-US" altLang="zh-CN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14-18</a:t>
            </a:r>
            <a:r>
              <a:rPr lang="zh-CN" altLang="en-US"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）</a:t>
            </a:r>
            <a:endParaRPr lang="zh-CN" altLang="en-US" sz="3000" b="1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1336675" y="1104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0 w 780"/>
              <a:gd name="p0y0" fmla="*/ 0 h 780"/>
              <a:gd name="p0x1" fmla="*/ 480 w 780"/>
              <a:gd name="p0y1" fmla="*/ 0 h 780"/>
              <a:gd name="p0x2" fmla="*/ 645 w 780"/>
              <a:gd name="p0y2" fmla="*/ 0 h 780"/>
              <a:gd name="p0x3" fmla="*/ 780 w 780"/>
              <a:gd name="p0y3" fmla="*/ 134 h 780"/>
              <a:gd name="p0x4" fmla="*/ 780 w 780"/>
              <a:gd name="p0y4" fmla="*/ 300 h 780"/>
              <a:gd name="p0x5" fmla="*/ 780 w 780"/>
              <a:gd name="p0y5" fmla="*/ 480 h 780"/>
              <a:gd name="p0x6" fmla="*/ 780 w 780"/>
              <a:gd name="p0y6" fmla="*/ 645 h 780"/>
              <a:gd name="p0x7" fmla="*/ 645 w 780"/>
              <a:gd name="p0y7" fmla="*/ 780 h 780"/>
              <a:gd name="p0x8" fmla="*/ 480 w 780"/>
              <a:gd name="p0y8" fmla="*/ 780 h 780"/>
              <a:gd name="p0x9" fmla="*/ 300 w 780"/>
              <a:gd name="p0y9" fmla="*/ 780 h 780"/>
              <a:gd name="p0x10" fmla="*/ 134 w 780"/>
              <a:gd name="p0y10" fmla="*/ 780 h 780"/>
              <a:gd name="p0x11" fmla="*/ 0 w 780"/>
              <a:gd name="p0y11" fmla="*/ 645 h 780"/>
              <a:gd name="p0x12" fmla="*/ 0 w 780"/>
              <a:gd name="p0y12" fmla="*/ 480 h 780"/>
              <a:gd name="p0x13" fmla="*/ 0 w 780"/>
              <a:gd name="p0y13" fmla="*/ 300 h 780"/>
              <a:gd name="p0x14" fmla="*/ 0 w 780"/>
              <a:gd name="p0y14" fmla="*/ 134 h 780"/>
              <a:gd name="p0x15" fmla="*/ 134 w 780"/>
              <a:gd name="p0y15" fmla="*/ 0 h 780"/>
              <a:gd name="p0x16" fmla="*/ 30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242336" y="1178243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24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14</a:t>
            </a:r>
            <a:endParaRPr sz="24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27691" y="1700213"/>
            <a:ext cx="17145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选择微博评论话题标签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27624" y="2251710"/>
            <a:ext cx="1714576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查看新闻背景资料，从三个话题标签中选择一个作为评论主题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2560291" y="37028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3592195" y="1104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0 w 780"/>
              <a:gd name="p0y0" fmla="*/ 0 h 780"/>
              <a:gd name="p0x1" fmla="*/ 480 w 780"/>
              <a:gd name="p0y1" fmla="*/ 0 h 780"/>
              <a:gd name="p0x2" fmla="*/ 645 w 780"/>
              <a:gd name="p0y2" fmla="*/ 0 h 780"/>
              <a:gd name="p0x3" fmla="*/ 780 w 780"/>
              <a:gd name="p0y3" fmla="*/ 134 h 780"/>
              <a:gd name="p0x4" fmla="*/ 780 w 780"/>
              <a:gd name="p0y4" fmla="*/ 300 h 780"/>
              <a:gd name="p0x5" fmla="*/ 780 w 780"/>
              <a:gd name="p0y5" fmla="*/ 480 h 780"/>
              <a:gd name="p0x6" fmla="*/ 780 w 780"/>
              <a:gd name="p0y6" fmla="*/ 645 h 780"/>
              <a:gd name="p0x7" fmla="*/ 645 w 780"/>
              <a:gd name="p0y7" fmla="*/ 780 h 780"/>
              <a:gd name="p0x8" fmla="*/ 480 w 780"/>
              <a:gd name="p0y8" fmla="*/ 780 h 780"/>
              <a:gd name="p0x9" fmla="*/ 300 w 780"/>
              <a:gd name="p0y9" fmla="*/ 780 h 780"/>
              <a:gd name="p0x10" fmla="*/ 134 w 780"/>
              <a:gd name="p0y10" fmla="*/ 780 h 780"/>
              <a:gd name="p0x11" fmla="*/ 0 w 780"/>
              <a:gd name="p0y11" fmla="*/ 645 h 780"/>
              <a:gd name="p0x12" fmla="*/ 0 w 780"/>
              <a:gd name="p0y12" fmla="*/ 480 h 780"/>
              <a:gd name="p0x13" fmla="*/ 0 w 780"/>
              <a:gd name="p0y13" fmla="*/ 300 h 780"/>
              <a:gd name="p0x14" fmla="*/ 0 w 780"/>
              <a:gd name="p0y14" fmla="*/ 134 h 780"/>
              <a:gd name="p0x15" fmla="*/ 134 w 780"/>
              <a:gd name="p0y15" fmla="*/ 0 h 780"/>
              <a:gd name="p0x16" fmla="*/ 30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3497828" y="1178243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24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endParaRPr sz="24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173682" y="1700213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输入评论内容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908402" y="2013585"/>
            <a:ext cx="1864071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74930" algn="ctr">
              <a:lnSpc>
                <a:spcPct val="133000"/>
              </a:lnSpc>
            </a:pP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根据话题标签输入评论内容（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≤140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字），提交后进入微博评论页面</a:t>
            </a:r>
            <a:endParaRPr lang="zh-CN" altLang="en-US"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815783" y="37028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847715" y="1104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0 w 780"/>
              <a:gd name="p0y0" fmla="*/ 0 h 780"/>
              <a:gd name="p0x1" fmla="*/ 480 w 780"/>
              <a:gd name="p0y1" fmla="*/ 0 h 780"/>
              <a:gd name="p0x2" fmla="*/ 645 w 780"/>
              <a:gd name="p0y2" fmla="*/ 0 h 780"/>
              <a:gd name="p0x3" fmla="*/ 780 w 780"/>
              <a:gd name="p0y3" fmla="*/ 134 h 780"/>
              <a:gd name="p0x4" fmla="*/ 780 w 780"/>
              <a:gd name="p0y4" fmla="*/ 300 h 780"/>
              <a:gd name="p0x5" fmla="*/ 780 w 780"/>
              <a:gd name="p0y5" fmla="*/ 480 h 780"/>
              <a:gd name="p0x6" fmla="*/ 780 w 780"/>
              <a:gd name="p0y6" fmla="*/ 645 h 780"/>
              <a:gd name="p0x7" fmla="*/ 645 w 780"/>
              <a:gd name="p0y7" fmla="*/ 780 h 780"/>
              <a:gd name="p0x8" fmla="*/ 480 w 780"/>
              <a:gd name="p0y8" fmla="*/ 780 h 780"/>
              <a:gd name="p0x9" fmla="*/ 300 w 780"/>
              <a:gd name="p0y9" fmla="*/ 780 h 780"/>
              <a:gd name="p0x10" fmla="*/ 134 w 780"/>
              <a:gd name="p0y10" fmla="*/ 780 h 780"/>
              <a:gd name="p0x11" fmla="*/ 0 w 780"/>
              <a:gd name="p0y11" fmla="*/ 645 h 780"/>
              <a:gd name="p0x12" fmla="*/ 0 w 780"/>
              <a:gd name="p0y12" fmla="*/ 480 h 780"/>
              <a:gd name="p0x13" fmla="*/ 0 w 780"/>
              <a:gd name="p0y13" fmla="*/ 300 h 780"/>
              <a:gd name="p0x14" fmla="*/ 0 w 780"/>
              <a:gd name="p0y14" fmla="*/ 134 h 780"/>
              <a:gd name="p0x15" fmla="*/ 134 w 780"/>
              <a:gd name="p0y15" fmla="*/ 0 h 780"/>
              <a:gd name="p0x16" fmla="*/ 30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5753319" y="1178243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24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16</a:t>
            </a:r>
            <a:endParaRPr sz="24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5238674" y="1700213"/>
            <a:ext cx="17145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互动引导，置顶精华帖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5169027" y="2251710"/>
            <a:ext cx="1853727" cy="112005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69850" algn="ctr">
              <a:lnSpc>
                <a:spcPct val="133000"/>
              </a:lnSpc>
            </a:pP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根据新闻选择评论中的精华帖，系统自动置顶；选错可点击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置顶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重新选择</a:t>
            </a:r>
            <a:endParaRPr lang="zh-CN" altLang="en-US"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7071275" y="37028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8103235" y="1104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0 w 780"/>
              <a:gd name="p0y0" fmla="*/ 0 h 780"/>
              <a:gd name="p0x1" fmla="*/ 480 w 780"/>
              <a:gd name="p0y1" fmla="*/ 0 h 780"/>
              <a:gd name="p0x2" fmla="*/ 645 w 780"/>
              <a:gd name="p0y2" fmla="*/ 0 h 780"/>
              <a:gd name="p0x3" fmla="*/ 780 w 780"/>
              <a:gd name="p0y3" fmla="*/ 134 h 780"/>
              <a:gd name="p0x4" fmla="*/ 780 w 780"/>
              <a:gd name="p0y4" fmla="*/ 300 h 780"/>
              <a:gd name="p0x5" fmla="*/ 780 w 780"/>
              <a:gd name="p0y5" fmla="*/ 480 h 780"/>
              <a:gd name="p0x6" fmla="*/ 780 w 780"/>
              <a:gd name="p0y6" fmla="*/ 645 h 780"/>
              <a:gd name="p0x7" fmla="*/ 645 w 780"/>
              <a:gd name="p0y7" fmla="*/ 780 h 780"/>
              <a:gd name="p0x8" fmla="*/ 480 w 780"/>
              <a:gd name="p0y8" fmla="*/ 780 h 780"/>
              <a:gd name="p0x9" fmla="*/ 300 w 780"/>
              <a:gd name="p0y9" fmla="*/ 780 h 780"/>
              <a:gd name="p0x10" fmla="*/ 134 w 780"/>
              <a:gd name="p0y10" fmla="*/ 780 h 780"/>
              <a:gd name="p0x11" fmla="*/ 0 w 780"/>
              <a:gd name="p0y11" fmla="*/ 645 h 780"/>
              <a:gd name="p0x12" fmla="*/ 0 w 780"/>
              <a:gd name="p0y12" fmla="*/ 480 h 780"/>
              <a:gd name="p0x13" fmla="*/ 0 w 780"/>
              <a:gd name="p0y13" fmla="*/ 300 h 780"/>
              <a:gd name="p0x14" fmla="*/ 0 w 780"/>
              <a:gd name="p0y14" fmla="*/ 134 h 780"/>
              <a:gd name="p0x15" fmla="*/ 134 w 780"/>
              <a:gd name="p0y15" fmla="*/ 0 h 780"/>
              <a:gd name="p0x16" fmla="*/ 30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8008810" y="1178243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24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endParaRPr sz="24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7398915" y="1700213"/>
            <a:ext cx="1905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对不当评论跟帖引导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7494098" y="2013585"/>
            <a:ext cx="1714576" cy="112005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识别三条不当评论（谣言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负面情绪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攻击政府），对每一条进行评论引导</a:t>
            </a:r>
            <a:endParaRPr lang="zh-CN" altLang="en-US"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9326766" y="37028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10358755" y="1104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300 w 780"/>
              <a:gd name="p0y0" fmla="*/ 0 h 780"/>
              <a:gd name="p0x1" fmla="*/ 480 w 780"/>
              <a:gd name="p0y1" fmla="*/ 0 h 780"/>
              <a:gd name="p0x2" fmla="*/ 645 w 780"/>
              <a:gd name="p0y2" fmla="*/ 0 h 780"/>
              <a:gd name="p0x3" fmla="*/ 780 w 780"/>
              <a:gd name="p0y3" fmla="*/ 134 h 780"/>
              <a:gd name="p0x4" fmla="*/ 780 w 780"/>
              <a:gd name="p0y4" fmla="*/ 300 h 780"/>
              <a:gd name="p0x5" fmla="*/ 780 w 780"/>
              <a:gd name="p0y5" fmla="*/ 480 h 780"/>
              <a:gd name="p0x6" fmla="*/ 780 w 780"/>
              <a:gd name="p0y6" fmla="*/ 645 h 780"/>
              <a:gd name="p0x7" fmla="*/ 645 w 780"/>
              <a:gd name="p0y7" fmla="*/ 780 h 780"/>
              <a:gd name="p0x8" fmla="*/ 480 w 780"/>
              <a:gd name="p0y8" fmla="*/ 780 h 780"/>
              <a:gd name="p0x9" fmla="*/ 300 w 780"/>
              <a:gd name="p0y9" fmla="*/ 780 h 780"/>
              <a:gd name="p0x10" fmla="*/ 134 w 780"/>
              <a:gd name="p0y10" fmla="*/ 780 h 780"/>
              <a:gd name="p0x11" fmla="*/ 0 w 780"/>
              <a:gd name="p0y11" fmla="*/ 645 h 780"/>
              <a:gd name="p0x12" fmla="*/ 0 w 780"/>
              <a:gd name="p0y12" fmla="*/ 480 h 780"/>
              <a:gd name="p0x13" fmla="*/ 0 w 780"/>
              <a:gd name="p0y13" fmla="*/ 300 h 780"/>
              <a:gd name="p0x14" fmla="*/ 0 w 780"/>
              <a:gd name="p0y14" fmla="*/ 134 h 780"/>
              <a:gd name="p0x15" fmla="*/ 134 w 780"/>
              <a:gd name="p0y15" fmla="*/ 0 h 780"/>
              <a:gd name="p0x16" fmla="*/ 30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10264302" y="1178243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24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18</a:t>
            </a:r>
            <a:endParaRPr sz="24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9749657" y="1700213"/>
            <a:ext cx="17145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查看成绩并确定是否重做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9706728" y="2251710"/>
            <a:ext cx="1800301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查看各部分成绩，决定是否重新实验；无需重做则进入实验分析总结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3"/>
            <p:custDataLst>
              <p:tags r:id="rId1"/>
            </p:custDataLst>
          </p:nvPr>
        </p:nvSpPr>
        <p:spPr/>
        <p:txBody>
          <a:bodyPr/>
          <a:p>
            <a:r>
              <a:rPr lang="en-US" altLang="en-US" sz="6400"/>
              <a:t>04</a:t>
            </a:r>
            <a:endParaRPr lang="en-US" altLang="en-US" sz="6400"/>
          </a:p>
        </p:txBody>
      </p:sp>
      <p:sp>
        <p:nvSpPr>
          <p:cNvPr id="4" name="标题 3"/>
          <p:cNvSpPr>
            <a:spLocks noGrp="1"/>
          </p:cNvSpPr>
          <p:nvPr>
            <p:ph type="ctrTitle" idx="14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 sz="4700"/>
              <a:t>实验报告与进度安排</a:t>
            </a:r>
            <a:endParaRPr lang="zh-CN" altLang="en-US" sz="470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" name="组合 29"/>
          <p:cNvGrpSpPr/>
          <p:nvPr/>
        </p:nvGrpSpPr>
        <p:grpSpPr>
          <a:xfrm>
            <a:off x="533400" y="381000"/>
            <a:ext cx="11125200" cy="457200"/>
            <a:chOff x="840" y="600"/>
            <a:chExt cx="17520" cy="720"/>
          </a:xfrm>
        </p:grpSpPr>
        <p:sp>
          <p:nvSpPr>
            <p:cNvPr id="3" name="任意多边形 2"/>
            <p:cNvSpPr/>
            <p:nvPr>
              <p:custDataLst>
                <p:tags r:id="rId1"/>
              </p:custDataLst>
            </p:nvPr>
          </p:nvSpPr>
          <p:spPr>
            <a:xfrm>
              <a:off x="840" y="600"/>
              <a:ext cx="17520" cy="720"/>
            </a:xfrm>
            <a:custGeom>
              <a:avLst/>
              <a:gdLst>
                <a:gd name="sw" fmla="*/ 1 w 17520"/>
                <a:gd name="sh" fmla="*/ 1 h 720"/>
                <a:gd name="mins" fmla="min sw sh"/>
                <a:gd name="dsw" fmla="+- 0 sw mins"/>
                <a:gd name="dsh" fmla="+- 0 sh mins"/>
                <a:gd name="p0x0" fmla="*/ 0 w 17520"/>
                <a:gd name="p0y0" fmla="*/ 0 h 720"/>
                <a:gd name="p0x1" fmla="*/ 17520 w 17520"/>
                <a:gd name="p0y1" fmla="*/ 0 h 720"/>
                <a:gd name="p0x2" fmla="*/ 17520 w 17520"/>
                <a:gd name="p0y2" fmla="*/ 720 h 720"/>
                <a:gd name="p0x3" fmla="*/ 0 w 17520"/>
                <a:gd name="p0y3" fmla="*/ 720 h 720"/>
                <a:gd name="p0x4" fmla="*/ 0 w 17520"/>
                <a:gd name="p0y4" fmla="*/ 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840" y="600"/>
              <a:ext cx="60" cy="720"/>
            </a:xfrm>
            <a:custGeom>
              <a:avLst/>
              <a:gdLst>
                <a:gd name="sw" fmla="*/ 1 w 60"/>
                <a:gd name="sh" fmla="*/ 1 h 720"/>
                <a:gd name="mins" fmla="min sw sh"/>
                <a:gd name="dsw" fmla="+- 0 sw mins"/>
                <a:gd name="dsh" fmla="+- 0 sh mins"/>
                <a:gd name="p0x0" fmla="*/ 0 w 60"/>
                <a:gd name="p0y0" fmla="*/ 720 h 720"/>
                <a:gd name="p0x1" fmla="*/ 0 w 60"/>
                <a:gd name="p0y1" fmla="*/ 0 h 720"/>
                <a:gd name="p0x2" fmla="*/ 60 w 60"/>
                <a:gd name="p0y2" fmla="*/ 0 h 720"/>
                <a:gd name="p0x3" fmla="*/ 60 w 60"/>
                <a:gd name="p0y3" fmla="*/ 720 h 720"/>
                <a:gd name="p0x4" fmla="*/ 0 w 60"/>
                <a:gd name="p0y4" fmla="*/ 72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BBC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04850" y="357188"/>
            <a:ext cx="109537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9332A"/>
                </a:solidFill>
                <a:latin typeface="汉仪正圆-75W" panose="00020600040101010101" charset="-122"/>
                <a:ea typeface="汉仪正圆-75W" panose="00020600040101010101" charset="-122"/>
              </a:rPr>
              <a:t>实验报告要求</a:t>
            </a:r>
            <a:endParaRPr sz="3000" b="1">
              <a:solidFill>
                <a:srgbClr val="2933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441753" y="1452543"/>
            <a:ext cx="1647158" cy="8362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54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sz="21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课时</a:t>
            </a:r>
            <a:endParaRPr sz="21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2493769" y="2286886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实验总时长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581507" y="1452543"/>
            <a:ext cx="1647158" cy="8362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54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sz="21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阶段</a:t>
            </a:r>
            <a:endParaRPr sz="21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463854" y="2286886"/>
            <a:ext cx="136818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课前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课中</a:t>
            </a:r>
            <a:r>
              <a:rPr lang="en-US" altLang="zh-CN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课后</a:t>
            </a:r>
            <a:endParaRPr lang="zh-CN" altLang="en-US"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8888387" y="1452543"/>
            <a:ext cx="1380458" cy="8362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54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sz="2100" b="1">
                <a:solidFill>
                  <a:srgbClr val="6BBC3A"/>
                </a:solidFill>
                <a:latin typeface="微软雅黑" panose="020B0503020204020204" charset="-122"/>
                <a:ea typeface="微软雅黑" panose="020B0503020204020204" charset="-122"/>
              </a:rPr>
              <a:t>项</a:t>
            </a:r>
            <a:endParaRPr sz="2100" b="1">
              <a:solidFill>
                <a:srgbClr val="6BBC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8721328" y="2286886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报告填写要求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575945" y="3138170"/>
            <a:ext cx="5922645" cy="3333750"/>
          </a:xfrm>
          <a:custGeom>
            <a:avLst/>
            <a:gdLst>
              <a:gd name="sw" fmla="*/ 1 w 9326"/>
              <a:gd name="sh" fmla="*/ 1 h 5249"/>
              <a:gd name="mins" fmla="min sw sh"/>
              <a:gd name="dsw" fmla="+- 0 sw mins"/>
              <a:gd name="dsh" fmla="+- 0 sh mins"/>
              <a:gd name="p0x0" fmla="*/ 420 w 9326"/>
              <a:gd name="p0y0" fmla="*/ 0 h 5249"/>
              <a:gd name="p0x1" fmla="*/ 8906 w 9326"/>
              <a:gd name="p0y1" fmla="*/ 0 h 5249"/>
              <a:gd name="p0x2" fmla="*/ 9138 w 9326"/>
              <a:gd name="p0y2" fmla="*/ 0 h 5249"/>
              <a:gd name="p0x3" fmla="*/ 9326 w 9326"/>
              <a:gd name="p0y3" fmla="*/ 188 h 5249"/>
              <a:gd name="p0x4" fmla="*/ 9326 w 9326"/>
              <a:gd name="p0y4" fmla="*/ 420 h 5249"/>
              <a:gd name="p0x5" fmla="*/ 9326 w 9326"/>
              <a:gd name="p0y5" fmla="*/ 4829 h 5249"/>
              <a:gd name="p0x6" fmla="*/ 9326 w 9326"/>
              <a:gd name="p0y6" fmla="*/ 5061 h 5249"/>
              <a:gd name="p0x7" fmla="*/ 9138 w 9326"/>
              <a:gd name="p0y7" fmla="*/ 5249 h 5249"/>
              <a:gd name="p0x8" fmla="*/ 8906 w 9326"/>
              <a:gd name="p0y8" fmla="*/ 5249 h 5249"/>
              <a:gd name="p0x9" fmla="*/ 420 w 9326"/>
              <a:gd name="p0y9" fmla="*/ 5249 h 5249"/>
              <a:gd name="p0x10" fmla="*/ 188 w 9326"/>
              <a:gd name="p0y10" fmla="*/ 5249 h 5249"/>
              <a:gd name="p0x11" fmla="*/ 0 w 9326"/>
              <a:gd name="p0y11" fmla="*/ 5061 h 5249"/>
              <a:gd name="p0x12" fmla="*/ 0 w 9326"/>
              <a:gd name="p0y12" fmla="*/ 4829 h 5249"/>
              <a:gd name="p0x13" fmla="*/ 0 w 9326"/>
              <a:gd name="p0y13" fmla="*/ 420 h 5249"/>
              <a:gd name="p0x14" fmla="*/ 0 w 9326"/>
              <a:gd name="p0y14" fmla="*/ 188 h 5249"/>
              <a:gd name="p0x15" fmla="*/ 188 w 9326"/>
              <a:gd name="p0y15" fmla="*/ 0 h 5249"/>
              <a:gd name="p0x16" fmla="*/ 420 w 9326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771525" y="3333750"/>
            <a:ext cx="553209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报告填写要求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39331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5263" t="-5263" r="-5263" b="-5263"/>
          <a:stretch>
            <a:fillRect/>
          </a:stretch>
        </p:blipFill>
        <p:spPr>
          <a:xfrm>
            <a:off x="880745" y="4043045"/>
            <a:ext cx="200025" cy="20002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304925" y="3933749"/>
            <a:ext cx="27432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填写基本信息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304925" y="4224261"/>
            <a:ext cx="29147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完整填写实验报告中的基本信息栏目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771525" y="47523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3333" t="-2500" r="-3333" b="-2500"/>
          <a:stretch>
            <a:fillRect/>
          </a:stretch>
        </p:blipFill>
        <p:spPr>
          <a:xfrm>
            <a:off x="904875" y="4862195"/>
            <a:ext cx="152400" cy="20002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1304925" y="4752823"/>
            <a:ext cx="27432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总结与建议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1304925" y="5043335"/>
            <a:ext cx="29147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总结实验心得，分析问题并提出建议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771525" y="55714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6F6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3333" t="-2500" r="-3333" b="-2500"/>
          <a:stretch>
            <a:fillRect/>
          </a:stretch>
        </p:blipFill>
        <p:spPr>
          <a:xfrm>
            <a:off x="904875" y="5681345"/>
            <a:ext cx="152400" cy="20002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1304925" y="5571906"/>
            <a:ext cx="291472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下载附件查看</a:t>
            </a:r>
            <a:endParaRPr sz="1500"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9"/>
            </p:custDataLst>
          </p:nvPr>
        </p:nvSpPr>
        <p:spPr>
          <a:xfrm>
            <a:off x="1304925" y="5862419"/>
            <a:ext cx="30861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9332A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下载《舆情分析报告》查看各部分分数</a:t>
            </a:r>
            <a:endParaRPr sz="1350">
              <a:solidFill>
                <a:srgbClr val="29332A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0"/>
            </p:custDataLst>
          </p:nvPr>
        </p:nvSpPr>
        <p:spPr>
          <a:xfrm>
            <a:off x="6698615" y="3138170"/>
            <a:ext cx="4916805" cy="3333750"/>
          </a:xfrm>
          <a:custGeom>
            <a:avLst/>
            <a:gdLst>
              <a:gd name="sw" fmla="*/ 1 w 7743"/>
              <a:gd name="sh" fmla="*/ 1 h 5249"/>
              <a:gd name="mins" fmla="min sw sh"/>
              <a:gd name="dsw" fmla="+- 0 sw mins"/>
              <a:gd name="dsh" fmla="+- 0 sh mins"/>
              <a:gd name="p0x0" fmla="*/ 420 w 7743"/>
              <a:gd name="p0y0" fmla="*/ 0 h 5249"/>
              <a:gd name="p0x1" fmla="*/ 7323 w 7743"/>
              <a:gd name="p0y1" fmla="*/ 0 h 5249"/>
              <a:gd name="p0x2" fmla="*/ 7555 w 7743"/>
              <a:gd name="p0y2" fmla="*/ 0 h 5249"/>
              <a:gd name="p0x3" fmla="*/ 7743 w 7743"/>
              <a:gd name="p0y3" fmla="*/ 188 h 5249"/>
              <a:gd name="p0x4" fmla="*/ 7743 w 7743"/>
              <a:gd name="p0y4" fmla="*/ 420 h 5249"/>
              <a:gd name="p0x5" fmla="*/ 7743 w 7743"/>
              <a:gd name="p0y5" fmla="*/ 4829 h 5249"/>
              <a:gd name="p0x6" fmla="*/ 7743 w 7743"/>
              <a:gd name="p0y6" fmla="*/ 5061 h 5249"/>
              <a:gd name="p0x7" fmla="*/ 7555 w 7743"/>
              <a:gd name="p0y7" fmla="*/ 5249 h 5249"/>
              <a:gd name="p0x8" fmla="*/ 7323 w 7743"/>
              <a:gd name="p0y8" fmla="*/ 5249 h 5249"/>
              <a:gd name="p0x9" fmla="*/ 420 w 7743"/>
              <a:gd name="p0y9" fmla="*/ 5249 h 5249"/>
              <a:gd name="p0x10" fmla="*/ 188 w 7743"/>
              <a:gd name="p0y10" fmla="*/ 5249 h 5249"/>
              <a:gd name="p0x11" fmla="*/ 0 w 7743"/>
              <a:gd name="p0y11" fmla="*/ 5061 h 5249"/>
              <a:gd name="p0x12" fmla="*/ 0 w 7743"/>
              <a:gd name="p0y12" fmla="*/ 4829 h 5249"/>
              <a:gd name="p0x13" fmla="*/ 0 w 7743"/>
              <a:gd name="p0y13" fmla="*/ 420 h 5249"/>
              <a:gd name="p0x14" fmla="*/ 0 w 7743"/>
              <a:gd name="p0y14" fmla="*/ 188 h 5249"/>
              <a:gd name="p0x15" fmla="*/ 188 w 7743"/>
              <a:gd name="p0y15" fmla="*/ 0 h 5249"/>
              <a:gd name="p0x16" fmla="*/ 420 w 7743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FF3"/>
          </a:solidFill>
          <a:ln w="9525" cmpd="sng">
            <a:solidFill>
              <a:srgbClr val="DCE9D9"/>
            </a:solidFill>
            <a:prstDash val="solid"/>
          </a:ln>
          <a:effectLst>
            <a:outerShdw blurRad="85725" dist="19050" dir="5399999" algn="ctr" rotWithShape="0">
              <a:srgbClr val="405C4A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1"/>
            </p:custDataLst>
          </p:nvPr>
        </p:nvSpPr>
        <p:spPr>
          <a:xfrm>
            <a:off x="6894167" y="3333750"/>
            <a:ext cx="4526309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9332A"/>
                </a:solidFill>
                <a:latin typeface="微软雅黑" panose="020B0503020204020204" charset="-122"/>
                <a:ea typeface="微软雅黑" panose="020B0503020204020204" charset="-122"/>
              </a:rPr>
              <a:t>实验进度安排</a:t>
            </a:r>
            <a:endParaRPr b="1">
              <a:solidFill>
                <a:srgbClr val="2933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9" name="表格 28"/>
          <p:cNvGraphicFramePr/>
          <p:nvPr>
            <p:custDataLst>
              <p:tags r:id="rId32"/>
            </p:custDataLst>
          </p:nvPr>
        </p:nvGraphicFramePr>
        <p:xfrm>
          <a:off x="6893560" y="3747770"/>
          <a:ext cx="4526308" cy="2895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000"/>
                <a:gridCol w="3478558"/>
                <a:gridCol w="666750"/>
              </a:tblGrid>
              <a:tr h="381000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9332A">
                              <a:alpha val="47843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sz="1350" b="0">
                        <a:solidFill>
                          <a:srgbClr val="29332A">
                            <a:alpha val="47843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9332A">
                              <a:alpha val="47843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内容</a:t>
                      </a:r>
                      <a:endParaRPr sz="1350" b="0">
                        <a:solidFill>
                          <a:srgbClr val="29332A">
                            <a:alpha val="47843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350" b="0">
                          <a:solidFill>
                            <a:srgbClr val="29332A">
                              <a:alpha val="47843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用时</a:t>
                      </a:r>
                      <a:endParaRPr sz="1350" b="0">
                        <a:solidFill>
                          <a:srgbClr val="29332A">
                            <a:alpha val="47843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777180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9332A">
                              <a:alpha val="72157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sz="1350" b="0">
                        <a:solidFill>
                          <a:srgbClr val="29332A">
                            <a:alpha val="72157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9332A">
                              <a:alpha val="72157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阅读实验指导书、查看舆情事件概览和基础知识模块</a:t>
                      </a:r>
                      <a:endParaRPr sz="1350" b="0">
                        <a:solidFill>
                          <a:srgbClr val="29332A">
                            <a:alpha val="72157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350" b="0">
                          <a:solidFill>
                            <a:srgbClr val="29332A">
                              <a:alpha val="72157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课前</a:t>
                      </a:r>
                      <a:endParaRPr sz="1350" b="0">
                        <a:solidFill>
                          <a:srgbClr val="29332A">
                            <a:alpha val="72157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777180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9332A">
                              <a:alpha val="72157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sz="1350" b="0">
                        <a:solidFill>
                          <a:srgbClr val="29332A">
                            <a:alpha val="72157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9332A">
                              <a:alpha val="72157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操作软件，完成舆情监测分析、预警研判、处置引导三大实验内容</a:t>
                      </a:r>
                      <a:endParaRPr sz="1350" b="0">
                        <a:solidFill>
                          <a:srgbClr val="29332A">
                            <a:alpha val="72157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r"/>
                      <a:r>
                        <a:rPr lang="en-US" sz="1350" b="0">
                          <a:solidFill>
                            <a:srgbClr val="29332A">
                              <a:alpha val="72157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sz="1350" b="0">
                          <a:solidFill>
                            <a:srgbClr val="29332A">
                              <a:alpha val="72157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课时</a:t>
                      </a:r>
                      <a:endParaRPr lang="zh-CN" sz="1350" b="0">
                        <a:solidFill>
                          <a:srgbClr val="29332A">
                            <a:alpha val="72157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2890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9332A">
                              <a:alpha val="72157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sz="1350" b="0">
                        <a:solidFill>
                          <a:srgbClr val="29332A">
                            <a:alpha val="72157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9332A">
                              <a:alpha val="72157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撰写实验报告</a:t>
                      </a:r>
                      <a:endParaRPr sz="1350" b="0">
                        <a:solidFill>
                          <a:srgbClr val="29332A">
                            <a:alpha val="72157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r"/>
                      <a:r>
                        <a:rPr sz="1350" b="0">
                          <a:solidFill>
                            <a:srgbClr val="29332A">
                              <a:alpha val="72157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课后</a:t>
                      </a:r>
                      <a:endParaRPr sz="1350" b="0">
                        <a:solidFill>
                          <a:srgbClr val="29332A">
                            <a:alpha val="72157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114300" marB="1143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57200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29332A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合计</a:t>
                      </a:r>
                      <a:endParaRPr sz="1350" b="1">
                        <a:solidFill>
                          <a:srgbClr val="29332A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0" marR="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wrap="square"/>
                    <a:p>
                      <a:pPr algn="r"/>
                      <a:r>
                        <a:rPr lang="en-US" sz="1350" b="1">
                          <a:solidFill>
                            <a:srgbClr val="6BBC3A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sz="1350" b="1">
                          <a:solidFill>
                            <a:srgbClr val="6BBC3A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课时</a:t>
                      </a:r>
                      <a:endParaRPr lang="zh-CN" sz="1350" b="1">
                        <a:solidFill>
                          <a:srgbClr val="6BBC3A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0" marR="0" marT="114300" marB="1143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副标题 2"/>
          <p:cNvSpPr>
            <a:spLocks noGrp="1"/>
          </p:cNvSpPr>
          <p:nvPr>
            <p:ph type="subTitle" idx="13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ctrTitle" idx="14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 sz="6300"/>
              <a:t>感谢聆听</a:t>
            </a:r>
            <a:endParaRPr lang="zh-CN" altLang="en-US" sz="6300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BEAUTIFY_FLAG" val="#wm#"/>
  <p:tag name="KSO_WM_UNIT_INDEX" val="1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</p:tagLst>
</file>

<file path=ppt/tags/tag2.xml><?xml version="1.0" encoding="utf-8"?>
<p:tagLst xmlns:p="http://schemas.openxmlformats.org/presentationml/2006/main">
  <p:tag name="KSO_WM_BEAUTIFY_FLAG" val="#wm#"/>
  <p:tag name="KSO_WM_UNIT_INDEX" val="2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</p:tagLst>
</file>

<file path=ppt/tags/tag3.xml><?xml version="1.0" encoding="utf-8"?>
<p:tagLst xmlns:p="http://schemas.openxmlformats.org/presentationml/2006/main">
  <p:tag name="KSO_WM_BEAUTIFY_FLAG" val="#wm#"/>
  <p:tag name="KSO_WM_UNIT_INDEX" val="4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</p:tagLst>
</file>

<file path=ppt/tags/tag4.xml><?xml version="1.0" encoding="utf-8"?>
<p:tagLst xmlns:p="http://schemas.openxmlformats.org/presentationml/2006/main">
  <p:tag name="KSO_WM_BEAUTIFY_FLAG" val="#wm#"/>
  <p:tag name="KSO_WM_UNIT_INDEX" val="6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</p:tagLst>
</file>

<file path=ppt/tags/tag5.xml><?xml version="1.0" encoding="utf-8"?>
<p:tagLst xmlns:p="http://schemas.openxmlformats.org/presentationml/2006/main">
  <p:tag name="KSO_WM_BEAUTIFY_FLAG" val="#wm#"/>
  <p:tag name="KSO_WM_UNIT_INDEX" val="7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</p:tagLst>
</file>

<file path=ppt/tags/tag6.xml><?xml version="1.0" encoding="utf-8"?>
<p:tagLst xmlns:p="http://schemas.openxmlformats.org/presentationml/2006/main">
  <p:tag name="KSO_WM_BEAUTIFY_FLAG" val="#wm#"/>
  <p:tag name="KSO_WM_UNIT_INDEX" val="8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</p:tagLst>
</file>

<file path=ppt/tags/tag7.xml><?xml version="1.0" encoding="utf-8"?>
<p:tagLst xmlns:p="http://schemas.openxmlformats.org/presentationml/2006/main">
  <p:tag name="KSO_WM_BEAUTIFY_FLAG" val="#wm#"/>
  <p:tag name="KSO_WM_UNIT_INDEX" val="9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BEAUTIFY_FLAG" val="#wm#"/>
  <p:tag name="KSO_WM_UNIT_INDEX" val="1"/>
  <p:tag name="KSO_WM_UNIT_SUBTYPE" val="c"/>
  <p:tag name="KSO_WM_UNIT_TYPE" val="f"/>
  <p:tag name="KSO_WM_FIGMA_FLAG" val="#fgm#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</p:tagLst>
</file>

<file path=ppt/tags/tag12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FIGMA_FLAG" val="#fgm#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</p:tagLst>
</file>

<file path=ppt/tags/tag13.xml><?xml version="1.0" encoding="utf-8"?>
<p:tagLst xmlns:p="http://schemas.openxmlformats.org/presentationml/2006/main">
  <p:tag name="KSO_WM_BEAUTIFY_FLAG" val="#wm#"/>
  <p:tag name="KSO_WM_UNIT_INDEX" val="2"/>
  <p:tag name="KSO_WM_UNIT_SUBTYPE" val="b"/>
  <p:tag name="KSO_WM_UNIT_TYPE" val="f"/>
  <p:tag name="KSO_WM_FIGMA_FLAG" val="#fgm#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*f*2"/>
  <p:tag name="KSO_WM_UNIT_LAYERLEVEL" val="1"/>
  <p:tag name="KSO_WM_TAG_VERSION" val="3.0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BEAUTIFY_FLAG" val="#wm#"/>
  <p:tag name="KSO_WM_UNIT_INDEX" val="1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</p:tagLst>
</file>

<file path=ppt/tags/tag22.xml><?xml version="1.0" encoding="utf-8"?>
<p:tagLst xmlns:p="http://schemas.openxmlformats.org/presentationml/2006/main">
  <p:tag name="KSO_WM_BEAUTIFY_FLAG" val="#wm#"/>
  <p:tag name="KSO_WM_UNIT_INDEX" val="2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</p:tagLst>
</file>

<file path=ppt/tags/tag23.xml><?xml version="1.0" encoding="utf-8"?>
<p:tagLst xmlns:p="http://schemas.openxmlformats.org/presentationml/2006/main">
  <p:tag name="KSO_WM_BEAUTIFY_FLAG" val="#wm#"/>
  <p:tag name="KSO_WM_UNIT_INDEX" val="3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BEAUTIFY_FLAG" val="#wm#"/>
  <p:tag name="KSO_WM_UNIT_INDEX" val="6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</p:tagLst>
</file>

<file path=ppt/tags/tag25.xml><?xml version="1.0" encoding="utf-8"?>
<p:tagLst xmlns:p="http://schemas.openxmlformats.org/presentationml/2006/main">
  <p:tag name="KSO_WM_BEAUTIFY_FLAG" val="#wm#"/>
  <p:tag name="KSO_WM_UNIT_INDEX" val="7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3.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INDEX" val="1"/>
  <p:tag name="KSO_WM_UNIT_TYPE" val="e"/>
  <p:tag name="KSO_WM_FIGMA_FLAG" val="#fgm#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3*e*1"/>
  <p:tag name="KSO_WM_UNIT_LAYERLEVEL" val="1"/>
  <p:tag name="KSO_WM_TAG_VERSION" val="3.0"/>
</p:tagLst>
</file>

<file path=ppt/tags/tag30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FIGMA_FLAG" val="#fgm#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INDEX" val="2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</p:tagLst>
</file>

<file path=ppt/tags/tag70.xml><?xml version="1.0" encoding="utf-8"?>
<p:tagLst xmlns:p="http://schemas.openxmlformats.org/presentationml/2006/main">
  <p:tag name="KSO_WM_BEAUTIFY_FLAG" val="#wm#"/>
  <p:tag name="KSO_WM_UNIT_INDEX" val="4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BEAUTIFY_FLAG" val="#wm#"/>
  <p:tag name="KSO_WM_UNIT_INDEX" val="1"/>
  <p:tag name="KSO_WM_UNIT_TYPE" val="b"/>
  <p:tag name="KSO_WM_FIGMA_FLAG" val="#fgm#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FIGMA_FLAG" val="#fgm#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BEAUTIFY_FLAG" val="#wm#"/>
  <p:tag name="KSO_WM_UNIT_INDEX" val="1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2*i*1"/>
  <p:tag name="KSO_WM_UNIT_LAYERLEVEL" val="1"/>
  <p:tag name="KSO_WM_TAG_VERSION" val="3.0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BEAUTIFY_FLAG" val="#wm#"/>
  <p:tag name="KSO_WM_UNIT_INDEX" val="2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2*i*2"/>
  <p:tag name="KSO_WM_UNIT_LAYERLEVEL" val="1"/>
  <p:tag name="KSO_WM_TAG_VERSION" val="3.0"/>
</p:tagLst>
</file>

<file path=ppt/tags/tag83.xml><?xml version="1.0" encoding="utf-8"?>
<p:tagLst xmlns:p="http://schemas.openxmlformats.org/presentationml/2006/main">
  <p:tag name="KSO_WM_BEAUTIFY_FLAG" val="#wm#"/>
  <p:tag name="KSO_WM_UNIT_INDEX" val="3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2*i*3"/>
  <p:tag name="KSO_WM_UNIT_LAYERLEVEL" val="1"/>
  <p:tag name="KSO_WM_TAG_VERSION" val="3.0"/>
</p:tagLst>
</file>

<file path=ppt/tags/tag84.xml><?xml version="1.0" encoding="utf-8"?>
<p:tagLst xmlns:p="http://schemas.openxmlformats.org/presentationml/2006/main">
  <p:tag name="KSO_WM_BEAUTIFY_FLAG" val="#wm#"/>
  <p:tag name="KSO_WM_UNIT_INDEX" val="4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2*i*4"/>
  <p:tag name="KSO_WM_UNIT_LAYERLEVEL" val="1"/>
  <p:tag name="KSO_WM_TAG_VERSION" val="3.0"/>
</p:tagLst>
</file>

<file path=ppt/tags/tag85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86.xml><?xml version="1.0" encoding="utf-8"?>
<p:tagLst xmlns:p="http://schemas.openxmlformats.org/presentationml/2006/main">
  <p:tag name="KSO_WM_BEAUTIFY_FLAG" val="#wm#"/>
  <p:tag name="KSO_WM_UNIT_INDEX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BEAUTIFY_FLAG" val="#wm#"/>
  <p:tag name="KSO_WM_UNIT_INDEX" val="5"/>
  <p:tag name="KSO_WM_UNIT_TYPE" val="i"/>
  <p:tag name="KSO_WM_UNIT_HIGHLIGHT" val="0"/>
  <p:tag name="KSO_WM_UNIT_COMPATIBLE" val="0"/>
  <p:tag name="KSO_WM_UNIT_DIAGRAM_ISNUMVISUAL" val="0"/>
  <p:tag name="KSO_WM_UNIT_DIAGRAM_ISREFERUNIT" val="0"/>
  <p:tag name="KSO_WM_UNIT_ID" val="_12*i*5"/>
  <p:tag name="KSO_WM_UNIT_LAYERLEVEL" val="1"/>
  <p:tag name="KSO_WM_TAG_VERSION" val="3.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3*b*1"/>
  <p:tag name="KSO_WM_UNIT_LAYERLEVEL" val="1"/>
  <p:tag name="KSO_WM_TAG_VERSION" val="3.0"/>
</p:tagLst>
</file>

<file path=ppt/tags/tag92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37f9ff4fe9e4e83caa90c6043c609bc0b297221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3*a*1"/>
  <p:tag name="KSO_WM_UNIT_LAYERLEVEL" val="1"/>
  <p:tag name="KSO_WM_TAG_VERSION" val="3.0"/>
</p:tagLst>
</file>

<file path=ppt/tags/tag93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3*l_h_i*1_1_1"/>
  <p:tag name="KSO_WM_UNIT_LAYERLEVEL" val="1_1_1"/>
  <p:tag name="KSO_WM_TAG_VERSION" val="3.0"/>
</p:tagLst>
</file>

<file path=ppt/tags/tag94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3*l_h_i*1_1_2"/>
  <p:tag name="KSO_WM_UNIT_LAYERLEVEL" val="1_1_1"/>
  <p:tag name="KSO_WM_TAG_VERSION" val="3.0"/>
</p:tagLst>
</file>

<file path=ppt/tags/tag95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3*l_h_a*1_1_1"/>
  <p:tag name="KSO_WM_UNIT_LAYERLEVEL" val="1_1_1"/>
  <p:tag name="KSO_WM_TAG_VERSION" val="3.0"/>
</p:tagLst>
</file>

<file path=ppt/tags/tag96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3*l_h_i*1_2_1"/>
  <p:tag name="KSO_WM_UNIT_LAYERLEVEL" val="1_1_1"/>
  <p:tag name="KSO_WM_TAG_VERSION" val="3.0"/>
</p:tagLst>
</file>

<file path=ppt/tags/tag9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3*l_h_i*1_2_2"/>
  <p:tag name="KSO_WM_UNIT_LAYERLEVEL" val="1_1_1"/>
  <p:tag name="KSO_WM_TAG_VERSION" val="3.0"/>
</p:tagLst>
</file>

<file path=ppt/tags/tag98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3*l_h_a*1_2_1"/>
  <p:tag name="KSO_WM_UNIT_LAYERLEVEL" val="1_1_1"/>
  <p:tag name="KSO_WM_TAG_VERSION" val="3.0"/>
</p:tagLst>
</file>

<file path=ppt/tags/tag99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3*l_h_i*1_3_1"/>
  <p:tag name="KSO_WM_UNIT_LAYERLEVEL" val="1_1_1"/>
  <p:tag name="KSO_WM_TAG_VERSION" val="3.0"/>
</p:tagLst>
</file>

<file path=ppt/tags/tag10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3*l_h_i*1_3_2"/>
  <p:tag name="KSO_WM_UNIT_LAYERLEVEL" val="1_1_1"/>
  <p:tag name="KSO_WM_TAG_VERSION" val="3.0"/>
</p:tagLst>
</file>

<file path=ppt/tags/tag101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3*l_h_a*1_3_1"/>
  <p:tag name="KSO_WM_UNIT_LAYERLEVEL" val="1_1_1"/>
  <p:tag name="KSO_WM_TAG_VERSION" val="3.0"/>
</p:tagLst>
</file>

<file path=ppt/tags/tag102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3*l_h_i*1_4_1"/>
  <p:tag name="KSO_WM_UNIT_LAYERLEVEL" val="1_1_1"/>
  <p:tag name="KSO_WM_TAG_VERSION" val="3.0"/>
</p:tagLst>
</file>

<file path=ppt/tags/tag10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3*l_h_i*1_4_2"/>
  <p:tag name="KSO_WM_UNIT_LAYERLEVEL" val="1_1_1"/>
  <p:tag name="KSO_WM_TAG_VERSION" val="3.0"/>
</p:tagLst>
</file>

<file path=ppt/tags/tag104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3*l_h_a*1_4_1"/>
  <p:tag name="KSO_WM_UNIT_LAYERLEVEL" val="1_1_1"/>
  <p:tag name="KSO_WM_TAG_VERSION" val="3.0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4049464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4049464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12.xml><?xml version="1.0" encoding="utf-8"?>
<p:tagLst xmlns:p="http://schemas.openxmlformats.org/presentationml/2006/main">
  <p:tag name="KSO_WM_FIGMA_SLIDE_GROUP" val="1"/>
  <p:tag name="KSO_WM_TEMPLATE_SUBCATEGORY" val="29"/>
  <p:tag name="KSO_WM_TAG_VERSION" val="3.0"/>
  <p:tag name="KSO_WM_TEMPLATE_CATEGORY" val="custom"/>
  <p:tag name="KSO_WM_TEMPLATE_INDEX" val="40494641"/>
  <p:tag name="KSO_WM_TEMPLATE_MASTER_TYPE" val="0"/>
  <p:tag name="KSO_WM_TEMPLATE_COLOR_TYPE" val="0"/>
  <p:tag name="KSO_WM_BEAUTIFY_FLAG" val="#wm#"/>
</p:tagLst>
</file>

<file path=ppt/tags/tag11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TEMPLATE_STYLE_ID" val="c868635139ada9be"/>
  <p:tag name="KSO_WM_AITEMPLATE_STYLE_ID" val="69796643650"/>
</p:tagLst>
</file>

<file path=ppt/tags/tag114.xml><?xml version="1.0" encoding="utf-8"?>
<p:tagLst xmlns:p="http://schemas.openxmlformats.org/presentationml/2006/main">
  <p:tag name="KSO_WM_BEAUTIFY_FLAG" val="#wm#"/>
  <p:tag name="KSO_WM_UNIT_INDEX" val="1"/>
  <p:tag name="KSO_WM_UNIT_SUBTYPE" val="c"/>
  <p:tag name="KSO_WM_UNIT_TYPE" val="f"/>
  <p:tag name="KSO_WM_FIGMA_FLAG" val="#fgm#"/>
  <p:tag name="KSO_WM_TEMPLATE_CATEGORY" val="custom"/>
  <p:tag name="KSO_WM_TEMPLATE_INDEX" val="40494641"/>
  <p:tag name="KSO_WM_UNIT_LAYERLEVEL" val="1"/>
  <p:tag name="KSO_WM_UNIT_ID" val="custom40494641_1*f*1"/>
  <p:tag name="KSO_WM_TAG_VERSION" val="3.0"/>
  <p:tag name="KSO_WM_UNIT_TEXT_LAYER_COUNT" val="1"/>
  <p:tag name="KSO_WM_UNIT_PRESET_TEXT" val="20XX YEAR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</p:tagLst>
</file>

<file path=ppt/tags/tag115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FIGMA_FLAG" val="#fgm#"/>
  <p:tag name="KSO_WM_TEMPLATE_CATEGORY" val="custom"/>
  <p:tag name="KSO_WM_TEMPLATE_INDEX" val="40494641"/>
  <p:tag name="KSO_WM_UNIT_LAYERLEVEL" val="1"/>
  <p:tag name="KSO_WM_UNIT_ID" val="custom40494641_1*a*1"/>
  <p:tag name="KSO_WM_TAG_VERSION" val="3.0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</p:tagLst>
</file>

<file path=ppt/tags/tag116.xml><?xml version="1.0" encoding="utf-8"?>
<p:tagLst xmlns:p="http://schemas.openxmlformats.org/presentationml/2006/main">
  <p:tag name="KSO_WM_BEAUTIFY_FLAG" val="#wm#"/>
  <p:tag name="KSO_WM_UNIT_INDEX" val="2"/>
  <p:tag name="KSO_WM_UNIT_SUBTYPE" val="b"/>
  <p:tag name="KSO_WM_UNIT_TYPE" val="f"/>
  <p:tag name="KSO_WM_FIGMA_FLAG" val="#fgm#"/>
  <p:tag name="KSO_WM_TEMPLATE_CATEGORY" val="custom"/>
  <p:tag name="KSO_WM_TEMPLATE_INDEX" val="40494641"/>
  <p:tag name="KSO_WM_UNIT_LAYERLEVEL" val="1"/>
  <p:tag name="KSO_WM_UNIT_ID" val="custom40494641_1*f*2"/>
  <p:tag name="KSO_WM_TAG_VERSION" val="3.0"/>
  <p:tag name="KSO_WM_UNIT_TEXT_LAYER_COUNT" val="1"/>
  <p:tag name="KSO_WM_UNIT_PRESET_TEXT" val="BY WPS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</p:tagLst>
</file>

<file path=ppt/tags/tag117.xml><?xml version="1.0" encoding="utf-8"?>
<p:tagLst xmlns:p="http://schemas.openxmlformats.org/presentationml/2006/main">
  <p:tag name="KSO_WM_FIGMA_LIMIT" val=""/>
  <p:tag name="KSO_WM_FIGMA_SLIDE_GROUP" val="1"/>
  <p:tag name="KSO_WM_SLIDE_TYPE" val="title"/>
  <p:tag name="KSO_WM_TEMPLATE_SUBCATEGORY" val="29"/>
  <p:tag name="KSO_WM_TAG_VERSION" val="3.0"/>
  <p:tag name="KSO_WM_TEMPLATE_CATEGORY" val="custom"/>
  <p:tag name="KSO_WM_TEMPLATE_INDEX" val="40494641"/>
  <p:tag name="KSO_WM_SLIDE_ID" val="custom40494641_1"/>
  <p:tag name="KSO_WM_TEMPLATE_MASTER_TYPE" val="0"/>
  <p:tag name="KSO_WM_TEMPLATE_COLOR_TYPE" val="0"/>
  <p:tag name="KSO_WM_SLIDE_ITEM_CNT" val="0"/>
  <p:tag name="KSO_WM_SLIDE_INDEX" val="1"/>
  <p:tag name="KSO_WM_BEAUTIFY_FLAG" val="#wm#"/>
  <p:tag name="KSO_WM_SLIDE_LAYOUT" val="a_f"/>
  <p:tag name="KSO_WM_SLIDE_LAYOUT_CNT" val="1_2"/>
</p:tagLst>
</file>

<file path=ppt/tags/tag11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BEAUTIFY_FLAG" val="#wm#"/>
  <p:tag name="KSO_WM_UNIT_INDEX" val="1"/>
  <p:tag name="KSO_WM_UNIT_TYPE" val="e"/>
  <p:tag name="KSO_WM_UNIT_PRESET_TEXT" val="01"/>
  <p:tag name="KSO_WM_FIGMA_FLAG" val="#fgm#"/>
  <p:tag name="KSO_WM_TEMPLATE_CATEGORY" val="custom"/>
  <p:tag name="KSO_WM_TEMPLATE_INDEX" val="40494641"/>
  <p:tag name="KSO_WM_UNIT_LAYERLEVEL" val="1"/>
  <p:tag name="KSO_WM_UNIT_ID" val="custom40494641_3*e*1"/>
  <p:tag name="KSO_WM_TAG_VERSION" val="3.0"/>
  <p:tag name="KSO_WM_UNIT_NOCLEAR" val="0"/>
  <p:tag name="KSO_WM_UNIT_VALUE" val="1"/>
  <p:tag name="KSO_WM_UNIT_HIGHLIGHT" val="0"/>
  <p:tag name="KSO_WM_UNIT_COMPATIBLE" val="1"/>
  <p:tag name="KSO_WM_UNIT_DIAGRAM_ISNUMVISUAL" val="0"/>
  <p:tag name="KSO_WM_UNIT_DIAGRAM_ISREFERUNIT" val="0"/>
</p:tagLst>
</file>

<file path=ppt/tags/tag137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FIGMA_FLAG" val="#fgm#"/>
  <p:tag name="KSO_WM_TEMPLATE_CATEGORY" val="custom"/>
  <p:tag name="KSO_WM_TEMPLATE_INDEX" val="40494641"/>
  <p:tag name="KSO_WM_UNIT_LAYERLEVEL" val="1"/>
  <p:tag name="KSO_WM_UNIT_ID" val="custom40494641_3*a*1"/>
  <p:tag name="KSO_WM_TAG_VERSION" val="3.0"/>
  <p:tag name="KSO_WM_UNIT_ISCONTENTSTITLE" val="0"/>
  <p:tag name="KSO_WM_UNIT_ISNUMDGMTITLE" val="0"/>
  <p:tag name="KSO_WM_UNIT_PRESET_TEXT" val="章节页的标题内容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</p:tagLst>
</file>

<file path=ppt/tags/tag138.xml><?xml version="1.0" encoding="utf-8"?>
<p:tagLst xmlns:p="http://schemas.openxmlformats.org/presentationml/2006/main">
  <p:tag name="KSO_WM_FIGMA_LIMIT" val=""/>
  <p:tag name="KSO_WM_FIGMA_SLIDE_GROUP" val="1"/>
  <p:tag name="KSO_WM_SLIDE_TYPE" val="sectionTitle"/>
  <p:tag name="KSO_WM_TEMPLATE_SUBCATEGORY" val="29"/>
  <p:tag name="KSO_WM_TAG_VERSION" val="3.0"/>
  <p:tag name="KSO_WM_TEMPLATE_CATEGORY" val="custom"/>
  <p:tag name="KSO_WM_TEMPLATE_INDEX" val="40494641"/>
  <p:tag name="KSO_WM_SLIDE_ID" val="custom40494641_3"/>
  <p:tag name="KSO_WM_TEMPLATE_MASTER_TYPE" val="0"/>
  <p:tag name="KSO_WM_TEMPLATE_COLOR_TYPE" val="0"/>
  <p:tag name="KSO_WM_SLIDE_ITEM_CNT" val="0"/>
  <p:tag name="KSO_WM_SLIDE_INDEX" val="3"/>
  <p:tag name="KSO_WM_BEAUTIFY_FLAG" val="#wm#"/>
  <p:tag name="KSO_WM_SLIDE_LAYOUT" val="a_e"/>
  <p:tag name="KSO_WM_SLIDE_LAYOUT_CNT" val="1_1"/>
</p:tagLst>
</file>

<file path=ppt/tags/tag13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BEAUTIFY_FLAG" val="#wm#"/>
  <p:tag name="KSO_WM_UNIT_INDEX" val="1"/>
  <p:tag name="KSO_WM_UNIT_TYPE" val="e"/>
  <p:tag name="KSO_WM_UNIT_PRESET_TEXT" val="01"/>
  <p:tag name="KSO_WM_FIGMA_FLAG" val="#fgm#"/>
  <p:tag name="KSO_WM_TEMPLATE_CATEGORY" val="custom"/>
  <p:tag name="KSO_WM_TEMPLATE_INDEX" val="40494641"/>
  <p:tag name="KSO_WM_UNIT_LAYERLEVEL" val="1"/>
  <p:tag name="KSO_WM_UNIT_ID" val="custom40494641_3*e*1"/>
  <p:tag name="KSO_WM_TAG_VERSION" val="3.0"/>
  <p:tag name="KSO_WM_UNIT_NOCLEAR" val="0"/>
  <p:tag name="KSO_WM_UNIT_VALUE" val="1"/>
  <p:tag name="KSO_WM_UNIT_HIGHLIGHT" val="0"/>
  <p:tag name="KSO_WM_UNIT_COMPATIBLE" val="1"/>
  <p:tag name="KSO_WM_UNIT_DIAGRAM_ISNUMVISUAL" val="0"/>
  <p:tag name="KSO_WM_UNIT_DIAGRAM_ISREFERUNIT" val="0"/>
</p:tagLst>
</file>

<file path=ppt/tags/tag186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FIGMA_FLAG" val="#fgm#"/>
  <p:tag name="KSO_WM_TEMPLATE_CATEGORY" val="custom"/>
  <p:tag name="KSO_WM_TEMPLATE_INDEX" val="40494641"/>
  <p:tag name="KSO_WM_UNIT_LAYERLEVEL" val="1"/>
  <p:tag name="KSO_WM_UNIT_ID" val="custom40494641_3*a*1"/>
  <p:tag name="KSO_WM_TAG_VERSION" val="3.0"/>
  <p:tag name="KSO_WM_UNIT_ISCONTENTSTITLE" val="0"/>
  <p:tag name="KSO_WM_UNIT_ISNUMDGMTITLE" val="0"/>
  <p:tag name="KSO_WM_UNIT_PRESET_TEXT" val="章节页的标题内容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</p:tagLst>
</file>

<file path=ppt/tags/tag187.xml><?xml version="1.0" encoding="utf-8"?>
<p:tagLst xmlns:p="http://schemas.openxmlformats.org/presentationml/2006/main">
  <p:tag name="KSO_WM_FIGMA_LIMIT" val=""/>
  <p:tag name="KSO_WM_FIGMA_SLIDE_GROUP" val="1"/>
  <p:tag name="KSO_WM_SLIDE_TYPE" val="sectionTitle"/>
  <p:tag name="KSO_WM_TEMPLATE_SUBCATEGORY" val="29"/>
  <p:tag name="KSO_WM_TAG_VERSION" val="3.0"/>
  <p:tag name="KSO_WM_TEMPLATE_CATEGORY" val="custom"/>
  <p:tag name="KSO_WM_TEMPLATE_INDEX" val="40494641"/>
  <p:tag name="KSO_WM_SLIDE_ID" val="custom40494641_3"/>
  <p:tag name="KSO_WM_TEMPLATE_MASTER_TYPE" val="0"/>
  <p:tag name="KSO_WM_TEMPLATE_COLOR_TYPE" val="0"/>
  <p:tag name="KSO_WM_SLIDE_ITEM_CNT" val="0"/>
  <p:tag name="KSO_WM_SLIDE_INDEX" val="3"/>
  <p:tag name="KSO_WM_BEAUTIFY_FLAG" val="#wm#"/>
  <p:tag name="KSO_WM_SLIDE_LAYOUT" val="a_e"/>
  <p:tag name="KSO_WM_SLIDE_LAYOUT_CNT" val="1_1"/>
</p:tagLst>
</file>

<file path=ppt/tags/tag18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b"/>
  <p:tag name="KSO_WM_UNIT_INDEX" val="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3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BEAUTIFY_FLAG" val="#wm#"/>
  <p:tag name="KSO_WM_UNIT_INDEX" val="1"/>
  <p:tag name="KSO_WM_UNIT_TYPE" val="e"/>
  <p:tag name="KSO_WM_UNIT_PRESET_TEXT" val="01"/>
  <p:tag name="KSO_WM_FIGMA_FLAG" val="#fgm#"/>
  <p:tag name="KSO_WM_TEMPLATE_CATEGORY" val="custom"/>
  <p:tag name="KSO_WM_TEMPLATE_INDEX" val="40494641"/>
  <p:tag name="KSO_WM_UNIT_LAYERLEVEL" val="1"/>
  <p:tag name="KSO_WM_UNIT_ID" val="custom40494641_3*e*1"/>
  <p:tag name="KSO_WM_TAG_VERSION" val="3.0"/>
  <p:tag name="KSO_WM_UNIT_NOCLEAR" val="0"/>
  <p:tag name="KSO_WM_UNIT_VALUE" val="1"/>
  <p:tag name="KSO_WM_UNIT_HIGHLIGHT" val="0"/>
  <p:tag name="KSO_WM_UNIT_COMPATIBLE" val="1"/>
  <p:tag name="KSO_WM_UNIT_DIAGRAM_ISNUMVISUAL" val="0"/>
  <p:tag name="KSO_WM_UNIT_DIAGRAM_ISREFERUNIT" val="0"/>
</p:tagLst>
</file>

<file path=ppt/tags/tag236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FIGMA_FLAG" val="#fgm#"/>
  <p:tag name="KSO_WM_TEMPLATE_CATEGORY" val="custom"/>
  <p:tag name="KSO_WM_TEMPLATE_INDEX" val="40494641"/>
  <p:tag name="KSO_WM_UNIT_LAYERLEVEL" val="1"/>
  <p:tag name="KSO_WM_UNIT_ID" val="custom40494641_3*a*1"/>
  <p:tag name="KSO_WM_TAG_VERSION" val="3.0"/>
  <p:tag name="KSO_WM_UNIT_ISCONTENTSTITLE" val="0"/>
  <p:tag name="KSO_WM_UNIT_ISNUMDGMTITLE" val="0"/>
  <p:tag name="KSO_WM_UNIT_PRESET_TEXT" val="章节页的标题内容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</p:tagLst>
</file>

<file path=ppt/tags/tag237.xml><?xml version="1.0" encoding="utf-8"?>
<p:tagLst xmlns:p="http://schemas.openxmlformats.org/presentationml/2006/main">
  <p:tag name="KSO_WM_FIGMA_LIMIT" val=""/>
  <p:tag name="KSO_WM_FIGMA_SLIDE_GROUP" val="1"/>
  <p:tag name="KSO_WM_SLIDE_TYPE" val="sectionTitle"/>
  <p:tag name="KSO_WM_TEMPLATE_SUBCATEGORY" val="29"/>
  <p:tag name="KSO_WM_TAG_VERSION" val="3.0"/>
  <p:tag name="KSO_WM_TEMPLATE_CATEGORY" val="custom"/>
  <p:tag name="KSO_WM_TEMPLATE_INDEX" val="40494641"/>
  <p:tag name="KSO_WM_SLIDE_ID" val="custom40494641_3"/>
  <p:tag name="KSO_WM_TEMPLATE_MASTER_TYPE" val="0"/>
  <p:tag name="KSO_WM_TEMPLATE_COLOR_TYPE" val="0"/>
  <p:tag name="KSO_WM_SLIDE_ITEM_CNT" val="0"/>
  <p:tag name="KSO_WM_SLIDE_INDEX" val="3"/>
  <p:tag name="KSO_WM_BEAUTIFY_FLAG" val="#wm#"/>
  <p:tag name="KSO_WM_SLIDE_LAYOUT" val="a_e"/>
  <p:tag name="KSO_WM_SLIDE_LAYOUT_CNT" val="1_1"/>
</p:tagLst>
</file>

<file path=ppt/tags/tag23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31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32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BEAUTIFY_FLAG" val="#wm#"/>
  <p:tag name="KSO_WM_UNIT_INDEX" val="1"/>
  <p:tag name="KSO_WM_UNIT_TYPE" val="e"/>
  <p:tag name="KSO_WM_UNIT_PRESET_TEXT" val="01"/>
  <p:tag name="KSO_WM_FIGMA_FLAG" val="#fgm#"/>
  <p:tag name="KSO_WM_TEMPLATE_CATEGORY" val="custom"/>
  <p:tag name="KSO_WM_TEMPLATE_INDEX" val="40494641"/>
  <p:tag name="KSO_WM_UNIT_LAYERLEVEL" val="1"/>
  <p:tag name="KSO_WM_UNIT_ID" val="custom40494641_3*e*1"/>
  <p:tag name="KSO_WM_TAG_VERSION" val="3.0"/>
  <p:tag name="KSO_WM_UNIT_NOCLEAR" val="0"/>
  <p:tag name="KSO_WM_UNIT_VALUE" val="1"/>
  <p:tag name="KSO_WM_UNIT_HIGHLIGHT" val="0"/>
  <p:tag name="KSO_WM_UNIT_COMPATIBLE" val="1"/>
  <p:tag name="KSO_WM_UNIT_DIAGRAM_ISNUMVISUAL" val="0"/>
  <p:tag name="KSO_WM_UNIT_DIAGRAM_ISREFERUNIT" val="0"/>
</p:tagLst>
</file>

<file path=ppt/tags/tag364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FIGMA_FLAG" val="#fgm#"/>
  <p:tag name="KSO_WM_TEMPLATE_CATEGORY" val="custom"/>
  <p:tag name="KSO_WM_TEMPLATE_INDEX" val="40494641"/>
  <p:tag name="KSO_WM_UNIT_LAYERLEVEL" val="1"/>
  <p:tag name="KSO_WM_UNIT_ID" val="custom40494641_3*a*1"/>
  <p:tag name="KSO_WM_TAG_VERSION" val="3.0"/>
  <p:tag name="KSO_WM_UNIT_ISCONTENTSTITLE" val="0"/>
  <p:tag name="KSO_WM_UNIT_ISNUMDGMTITLE" val="0"/>
  <p:tag name="KSO_WM_UNIT_PRESET_TEXT" val="章节页的标题内容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</p:tagLst>
</file>

<file path=ppt/tags/tag365.xml><?xml version="1.0" encoding="utf-8"?>
<p:tagLst xmlns:p="http://schemas.openxmlformats.org/presentationml/2006/main">
  <p:tag name="KSO_WM_FIGMA_LIMIT" val=""/>
  <p:tag name="KSO_WM_FIGMA_SLIDE_GROUP" val="1"/>
  <p:tag name="KSO_WM_SLIDE_TYPE" val="sectionTitle"/>
  <p:tag name="KSO_WM_TEMPLATE_SUBCATEGORY" val="29"/>
  <p:tag name="KSO_WM_TAG_VERSION" val="3.0"/>
  <p:tag name="KSO_WM_TEMPLATE_CATEGORY" val="custom"/>
  <p:tag name="KSO_WM_TEMPLATE_INDEX" val="40494641"/>
  <p:tag name="KSO_WM_SLIDE_ID" val="custom40494641_3"/>
  <p:tag name="KSO_WM_TEMPLATE_MASTER_TYPE" val="0"/>
  <p:tag name="KSO_WM_TEMPLATE_COLOR_TYPE" val="0"/>
  <p:tag name="KSO_WM_SLIDE_ITEM_CNT" val="0"/>
  <p:tag name="KSO_WM_SLIDE_INDEX" val="3"/>
  <p:tag name="KSO_WM_BEAUTIFY_FLAG" val="#wm#"/>
  <p:tag name="KSO_WM_SLIDE_LAYOUT" val="a_e"/>
  <p:tag name="KSO_WM_SLIDE_LAYOUT_CNT" val="1_1"/>
</p:tagLst>
</file>

<file path=ppt/tags/tag36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BEAUTIFY_FLAG" val="#wm#"/>
  <p:tag name="KSO_WM_UNIT_INDEX" val="1"/>
  <p:tag name="KSO_WM_UNIT_TYPE" val="b"/>
  <p:tag name="KSO_WM_FIGMA_FLAG" val="#fgm#"/>
  <p:tag name="KSO_WM_TEMPLATE_CATEGORY" val="custom"/>
  <p:tag name="KSO_WM_TEMPLATE_INDEX" val="40494641"/>
  <p:tag name="KSO_WM_UNIT_LAYERLEVEL" val="1"/>
  <p:tag name="KSO_WM_UNIT_ID" val="custom40494641_5*b*1"/>
  <p:tag name="KSO_WM_TAG_VERSION" val="3.0"/>
  <p:tag name="KSO_WM_UNIT_ISCONTENTSTITLE" val="0"/>
  <p:tag name="KSO_WM_UNIT_ISNUMDGMTITLE" val="0"/>
  <p:tag name="KSO_WM_UNIT_PRESET_TEXT" val="THE END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</p:tagLst>
</file>

<file path=ppt/tags/tag393.xml><?xml version="1.0" encoding="utf-8"?>
<p:tagLst xmlns:p="http://schemas.openxmlformats.org/presentationml/2006/main">
  <p:tag name="KSO_WM_BEAUTIFY_FLAG" val="#wm#"/>
  <p:tag name="KSO_WM_UNIT_INDEX" val="1"/>
  <p:tag name="KSO_WM_UNIT_TYPE" val="a"/>
  <p:tag name="KSO_WM_FIGMA_FLAG" val="#fgm#"/>
  <p:tag name="KSO_WM_TEMPLATE_CATEGORY" val="custom"/>
  <p:tag name="KSO_WM_TEMPLATE_INDEX" val="40494641"/>
  <p:tag name="KSO_WM_UNIT_LAYERLEVEL" val="1"/>
  <p:tag name="KSO_WM_UNIT_ID" val="custom40494641_5*a*1"/>
  <p:tag name="KSO_WM_TAG_VERSION" val="3.0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PRESET_TEXT" val="谢谢观看"/>
</p:tagLst>
</file>

<file path=ppt/tags/tag394.xml><?xml version="1.0" encoding="utf-8"?>
<p:tagLst xmlns:p="http://schemas.openxmlformats.org/presentationml/2006/main">
  <p:tag name="KSO_WM_FIGMA_LIMIT" val=""/>
  <p:tag name="KSO_WM_FIGMA_SLIDE_GROUP" val="1"/>
  <p:tag name="KSO_WM_SLIDE_TYPE" val="endPage"/>
  <p:tag name="KSO_WM_TEMPLATE_SUBCATEGORY" val="29"/>
  <p:tag name="KSO_WM_TAG_VERSION" val="3.0"/>
  <p:tag name="KSO_WM_TEMPLATE_CATEGORY" val="custom"/>
  <p:tag name="KSO_WM_TEMPLATE_INDEX" val="40494641"/>
  <p:tag name="KSO_WM_SLIDE_ID" val="custom40494641_5"/>
  <p:tag name="KSO_WM_TEMPLATE_MASTER_TYPE" val="0"/>
  <p:tag name="KSO_WM_TEMPLATE_COLOR_TYPE" val="0"/>
  <p:tag name="KSO_WM_SLIDE_ITEM_CNT" val="0"/>
  <p:tag name="KSO_WM_SLIDE_INDEX" val="5"/>
  <p:tag name="KSO_WM_BEAUTIFY_FLAG" val="#wm#"/>
  <p:tag name="KSO_WM_SLIDE_LAYOUT" val="a_b"/>
  <p:tag name="KSO_WM_SLIDE_LAYOUT_CNT" val="1_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绿色教育教学卡通风主题">
  <a:themeElements>
    <a:clrScheme name="自定义 320">
      <a:dk1>
        <a:srgbClr val="000000"/>
      </a:dk1>
      <a:lt1>
        <a:srgbClr val="FFFFFF"/>
      </a:lt1>
      <a:dk2>
        <a:srgbClr val="333638"/>
      </a:dk2>
      <a:lt2>
        <a:srgbClr val="F2F2F2"/>
      </a:lt2>
      <a:accent1>
        <a:srgbClr val="6BBC3A"/>
      </a:accent1>
      <a:accent2>
        <a:srgbClr val="FF922E"/>
      </a:accent2>
      <a:accent3>
        <a:srgbClr val="41BEAF"/>
      </a:accent3>
      <a:accent4>
        <a:srgbClr val="F1B023"/>
      </a:accent4>
      <a:accent5>
        <a:srgbClr val="865DD8"/>
      </a:accent5>
      <a:accent6>
        <a:srgbClr val="CE569E"/>
      </a:accent6>
      <a:hlink>
        <a:srgbClr val="E28835"/>
      </a:hlink>
      <a:folHlink>
        <a:srgbClr val="9D8874"/>
      </a:folHlink>
    </a:clrScheme>
    <a:fontScheme name="自定义 26">
      <a:majorFont>
        <a:latin typeface="汉仪正圆-75W"/>
        <a:ea typeface="汉仪正圆-75W"/>
        <a:cs typeface=""/>
      </a:majorFont>
      <a:minorFont>
        <a:latin typeface="汉仪正圆 55简"/>
        <a:ea typeface="汉仪正圆 55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2012</Words>
  <Application>WPS Office WWO_wpscloud_20260521192124-597ff31d3d</Application>
  <PresentationFormat>宽屏</PresentationFormat>
  <Paragraphs>398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8" baseType="lpstr">
      <vt:lpstr>Arial</vt:lpstr>
      <vt:lpstr>宋体</vt:lpstr>
      <vt:lpstr>Wingdings</vt:lpstr>
      <vt:lpstr>Wingdings</vt:lpstr>
      <vt:lpstr>Kingsoft Confetti</vt:lpstr>
      <vt:lpstr>汉仪正圆-75W</vt:lpstr>
      <vt:lpstr>汉仪中黑KW</vt:lpstr>
      <vt:lpstr>微软雅黑</vt:lpstr>
      <vt:lpstr>汉仪正圆 55简</vt:lpstr>
      <vt:lpstr>宋体</vt:lpstr>
      <vt:lpstr>汉仪书宋二KW</vt:lpstr>
      <vt:lpstr>汉仪旗黑KW 55S</vt:lpstr>
      <vt:lpstr>WPS</vt:lpstr>
      <vt:lpstr>绿色教育教学卡通风主题</vt:lpstr>
      <vt:lpstr>大数据背景下网络舆情监测分析与处置引导虚拟仿真实验教学大纲</vt:lpstr>
      <vt:lpstr>PowerPoint 演示文稿</vt:lpstr>
      <vt:lpstr>实验目的与要求</vt:lpstr>
      <vt:lpstr>PowerPoint 演示文稿</vt:lpstr>
      <vt:lpstr>实验内容</vt:lpstr>
      <vt:lpstr>PowerPoint 演示文稿</vt:lpstr>
      <vt:lpstr>实验步骤与方法</vt:lpstr>
      <vt:lpstr>PowerPoint 演示文稿</vt:lpstr>
      <vt:lpstr>PowerPoint 演示文稿</vt:lpstr>
      <vt:lpstr>PowerPoint 演示文稿</vt:lpstr>
      <vt:lpstr>PowerPoint 演示文稿</vt:lpstr>
      <vt:lpstr>实验报告与进度安排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实验四 大数据背景下网络舆情监测分析与处置引导虚拟仿真实验教学大纲</dc:title>
  <dc:creator/>
  <cp:lastModifiedBy> </cp:lastModifiedBy>
  <dcterms:created xsi:type="dcterms:W3CDTF">2026-05-26T10:30:58Z</dcterms:created>
  <dcterms:modified xsi:type="dcterms:W3CDTF">2026-05-26T10:30:58Z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2052-12.9.0.26832</vt:lpwstr>
  </property>
  <property fmtid="{D5CDD505-2E9C-101B-9397-08002B2CF9AE}" pid="3" name="ICV">
    <vt:lpwstr>D31C7C05FED653A43676156A2684B687_41</vt:lpwstr>
  </property>
</Properties>
</file>